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4" r:id="rId4"/>
  </p:sldMasterIdLst>
  <p:notesMasterIdLst>
    <p:notesMasterId r:id="rId48"/>
  </p:notesMasterIdLst>
  <p:handoutMasterIdLst>
    <p:handoutMasterId r:id="rId49"/>
  </p:handoutMasterIdLst>
  <p:sldIdLst>
    <p:sldId id="321" r:id="rId5"/>
    <p:sldId id="460" r:id="rId6"/>
    <p:sldId id="443" r:id="rId7"/>
    <p:sldId id="438" r:id="rId8"/>
    <p:sldId id="436" r:id="rId9"/>
    <p:sldId id="437" r:id="rId10"/>
    <p:sldId id="442" r:id="rId11"/>
    <p:sldId id="424" r:id="rId12"/>
    <p:sldId id="425" r:id="rId13"/>
    <p:sldId id="426" r:id="rId14"/>
    <p:sldId id="427" r:id="rId15"/>
    <p:sldId id="428" r:id="rId16"/>
    <p:sldId id="440" r:id="rId17"/>
    <p:sldId id="414" r:id="rId18"/>
    <p:sldId id="415" r:id="rId19"/>
    <p:sldId id="416" r:id="rId20"/>
    <p:sldId id="417" r:id="rId21"/>
    <p:sldId id="418" r:id="rId22"/>
    <p:sldId id="441" r:id="rId23"/>
    <p:sldId id="419" r:id="rId24"/>
    <p:sldId id="421" r:id="rId25"/>
    <p:sldId id="420" r:id="rId26"/>
    <p:sldId id="422" r:id="rId27"/>
    <p:sldId id="450" r:id="rId28"/>
    <p:sldId id="451" r:id="rId29"/>
    <p:sldId id="452" r:id="rId30"/>
    <p:sldId id="445" r:id="rId31"/>
    <p:sldId id="448" r:id="rId32"/>
    <p:sldId id="449" r:id="rId33"/>
    <p:sldId id="457" r:id="rId34"/>
    <p:sldId id="458" r:id="rId35"/>
    <p:sldId id="459" r:id="rId36"/>
    <p:sldId id="454" r:id="rId37"/>
    <p:sldId id="455" r:id="rId38"/>
    <p:sldId id="456" r:id="rId39"/>
    <p:sldId id="432" r:id="rId40"/>
    <p:sldId id="444" r:id="rId41"/>
    <p:sldId id="433" r:id="rId42"/>
    <p:sldId id="435" r:id="rId43"/>
    <p:sldId id="446" r:id="rId44"/>
    <p:sldId id="401" r:id="rId45"/>
    <p:sldId id="453" r:id="rId46"/>
    <p:sldId id="413" r:id="rId47"/>
  </p:sldIdLst>
  <p:sldSz cx="12192000" cy="6858000"/>
  <p:notesSz cx="7010400" cy="9296400"/>
  <p:custShowLst>
    <p:custShow name="Slide 3" id="0">
      <p:sldLst>
        <p:sld r:id="rId18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 Options" id="{418F7A83-203C-438D-AC4B-4873775A22F0}">
          <p14:sldIdLst>
            <p14:sldId id="321"/>
          </p14:sldIdLst>
        </p14:section>
        <p14:section name="Speaker Introduction" id="{CC910EFA-D272-4405-8C58-382F7BFB64E9}">
          <p14:sldIdLst>
            <p14:sldId id="460"/>
            <p14:sldId id="443"/>
            <p14:sldId id="438"/>
            <p14:sldId id="436"/>
            <p14:sldId id="437"/>
          </p14:sldIdLst>
        </p14:section>
        <p14:section name="Selection Builder Introduction" id="{1CAFDCB6-729A-406D-893A-016B89BF83F0}">
          <p14:sldIdLst>
            <p14:sldId id="442"/>
            <p14:sldId id="424"/>
            <p14:sldId id="425"/>
            <p14:sldId id="426"/>
            <p14:sldId id="427"/>
            <p14:sldId id="428"/>
          </p14:sldIdLst>
        </p14:section>
        <p14:section name="Bits and Peices - Selection Creation" id="{FA19E7B5-D9CB-40B3-B2FC-4CB9596BD7C8}">
          <p14:sldIdLst>
            <p14:sldId id="440"/>
            <p14:sldId id="414"/>
            <p14:sldId id="415"/>
            <p14:sldId id="416"/>
            <p14:sldId id="417"/>
            <p14:sldId id="418"/>
          </p14:sldIdLst>
        </p14:section>
        <p14:section name="Bits and Peices - UI Model" id="{6CF2DDB4-B1CB-4A25-9DD5-4B0A1E930208}">
          <p14:sldIdLst>
            <p14:sldId id="441"/>
            <p14:sldId id="419"/>
            <p14:sldId id="421"/>
            <p14:sldId id="420"/>
            <p14:sldId id="422"/>
          </p14:sldIdLst>
        </p14:section>
        <p14:section name="Bits and Pieces - View Results" id="{F5E34A47-E714-4933-ADE0-AE5A0B69105F}">
          <p14:sldIdLst>
            <p14:sldId id="450"/>
            <p14:sldId id="451"/>
            <p14:sldId id="452"/>
          </p14:sldIdLst>
        </p14:section>
        <p14:section name="Bits and Pieces - Security Roles" id="{783408BD-DE84-408A-8E6D-1896AF3B8950}">
          <p14:sldIdLst>
            <p14:sldId id="445"/>
            <p14:sldId id="448"/>
            <p14:sldId id="449"/>
          </p14:sldIdLst>
        </p14:section>
        <p14:section name="Bits and Peices - Update Selections" id="{12B16EB7-C856-4593-94D2-4BA2442B0D9C}">
          <p14:sldIdLst>
            <p14:sldId id="457"/>
            <p14:sldId id="458"/>
            <p14:sldId id="459"/>
          </p14:sldIdLst>
        </p14:section>
        <p14:section name="Bits and Peices - User Page History" id="{760DBAA8-22A8-4149-96A4-AB2279806487}">
          <p14:sldIdLst>
            <p14:sldId id="454"/>
            <p14:sldId id="455"/>
            <p14:sldId id="456"/>
          </p14:sldIdLst>
        </p14:section>
        <p14:section name="Lessons Learned and Future Goals" id="{E9B11561-2B4F-458B-953E-3315400D5668}">
          <p14:sldIdLst>
            <p14:sldId id="432"/>
            <p14:sldId id="444"/>
            <p14:sldId id="433"/>
            <p14:sldId id="435"/>
            <p14:sldId id="446"/>
          </p14:sldIdLst>
        </p14:section>
        <p14:section name="Closing Slide" id="{537B508E-A9BA-42FE-9E52-47CEF29A2654}">
          <p14:sldIdLst>
            <p14:sldId id="401"/>
            <p14:sldId id="453"/>
          </p14:sldIdLst>
        </p14:section>
        <p14:section name="Icons for Use" id="{CB6568B0-D15F-4DFD-B6D6-9BBBD8FDAA80}">
          <p14:sldIdLst>
            <p14:sldId id="41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nny Perkins" initials="GP" lastIdx="1" clrIdx="0">
    <p:extLst>
      <p:ext uri="{19B8F6BF-5375-455C-9EA6-DF929625EA0E}">
        <p15:presenceInfo xmlns:p15="http://schemas.microsoft.com/office/powerpoint/2012/main" userId="S::Ginny.Perkins@blackbaud.me::56cdebde-e0ec-47b6-8fee-c5b54ab342d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BE53"/>
    <a:srgbClr val="71BF44"/>
    <a:srgbClr val="000000"/>
    <a:srgbClr val="85898A"/>
    <a:srgbClr val="00B4F1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94826" autoAdjust="0"/>
  </p:normalViewPr>
  <p:slideViewPr>
    <p:cSldViewPr snapToGrid="0">
      <p:cViewPr varScale="1">
        <p:scale>
          <a:sx n="125" d="100"/>
          <a:sy n="125" d="100"/>
        </p:scale>
        <p:origin x="12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5232" y="216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B497CB-65AD-4A40-A722-F8A57DED305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47ED929-C8E4-4A25-8F12-ACFDE775A137}">
      <dgm:prSet phldrT="[Text]"/>
      <dgm:spPr/>
      <dgm:t>
        <a:bodyPr/>
        <a:lstStyle/>
        <a:p>
          <a:r>
            <a:rPr lang="en-US" dirty="0"/>
            <a:t>Director of Information Technology for Advancement</a:t>
          </a:r>
        </a:p>
      </dgm:t>
    </dgm:pt>
    <dgm:pt modelId="{9C43F5FA-FDAB-4C62-A751-9B07CAC1926E}" type="parTrans" cxnId="{34CE61A4-8725-422B-8D67-5DC6C0A8DB7D}">
      <dgm:prSet/>
      <dgm:spPr/>
      <dgm:t>
        <a:bodyPr/>
        <a:lstStyle/>
        <a:p>
          <a:endParaRPr lang="en-US"/>
        </a:p>
      </dgm:t>
    </dgm:pt>
    <dgm:pt modelId="{A3B7C8EA-92EB-4D62-8617-698E374F4594}" type="sibTrans" cxnId="{34CE61A4-8725-422B-8D67-5DC6C0A8DB7D}">
      <dgm:prSet/>
      <dgm:spPr/>
      <dgm:t>
        <a:bodyPr/>
        <a:lstStyle/>
        <a:p>
          <a:endParaRPr lang="en-US"/>
        </a:p>
      </dgm:t>
    </dgm:pt>
    <dgm:pt modelId="{57C035E5-3E80-4F0A-A8C5-EC5A142F0F10}" type="asst">
      <dgm:prSet phldrT="[Text]"/>
      <dgm:spPr/>
      <dgm:t>
        <a:bodyPr/>
        <a:lstStyle/>
        <a:p>
          <a:r>
            <a:rPr lang="en-US" dirty="0"/>
            <a:t>Associate Director of Advancement IT</a:t>
          </a:r>
        </a:p>
      </dgm:t>
    </dgm:pt>
    <dgm:pt modelId="{13DC10C2-717F-455D-ABCD-73337FD165C6}" type="parTrans" cxnId="{ADE00306-6183-4407-B467-DA2D5C7F3F3A}">
      <dgm:prSet/>
      <dgm:spPr/>
      <dgm:t>
        <a:bodyPr/>
        <a:lstStyle/>
        <a:p>
          <a:endParaRPr lang="en-US"/>
        </a:p>
      </dgm:t>
    </dgm:pt>
    <dgm:pt modelId="{9922846D-EF54-479C-B165-AD8063B72430}" type="sibTrans" cxnId="{ADE00306-6183-4407-B467-DA2D5C7F3F3A}">
      <dgm:prSet/>
      <dgm:spPr/>
      <dgm:t>
        <a:bodyPr/>
        <a:lstStyle/>
        <a:p>
          <a:endParaRPr lang="en-US"/>
        </a:p>
      </dgm:t>
    </dgm:pt>
    <dgm:pt modelId="{9AD1CFD4-1F9D-4ED5-AEB2-A6538D453A13}">
      <dgm:prSet phldrT="[Text]"/>
      <dgm:spPr/>
      <dgm:t>
        <a:bodyPr/>
        <a:lstStyle/>
        <a:p>
          <a:r>
            <a:rPr lang="en-US" dirty="0"/>
            <a:t>Sr. Business Intelligence Analyst</a:t>
          </a:r>
        </a:p>
      </dgm:t>
    </dgm:pt>
    <dgm:pt modelId="{36A9892D-FF61-4CBB-AD85-2DB663811C86}" type="parTrans" cxnId="{76F32C93-8B8E-4D7B-9B9F-DD73C334B429}">
      <dgm:prSet/>
      <dgm:spPr/>
      <dgm:t>
        <a:bodyPr/>
        <a:lstStyle/>
        <a:p>
          <a:endParaRPr lang="en-US"/>
        </a:p>
      </dgm:t>
    </dgm:pt>
    <dgm:pt modelId="{77349C26-3DD0-4D6C-B016-F5D9BDB1B9F6}" type="sibTrans" cxnId="{76F32C93-8B8E-4D7B-9B9F-DD73C334B429}">
      <dgm:prSet/>
      <dgm:spPr/>
      <dgm:t>
        <a:bodyPr/>
        <a:lstStyle/>
        <a:p>
          <a:endParaRPr lang="en-US"/>
        </a:p>
      </dgm:t>
    </dgm:pt>
    <dgm:pt modelId="{06D930D6-359B-4853-B1B8-5D74384BC755}" type="asst">
      <dgm:prSet/>
      <dgm:spPr/>
      <dgm:t>
        <a:bodyPr/>
        <a:lstStyle/>
        <a:p>
          <a:r>
            <a:rPr lang="en-US" dirty="0"/>
            <a:t>Senior Associate Director of IT</a:t>
          </a:r>
        </a:p>
      </dgm:t>
    </dgm:pt>
    <dgm:pt modelId="{33B3DD33-979F-420B-96AB-96286B02967D}" type="parTrans" cxnId="{7094AF03-3D8C-49DC-999B-ED0E82BEE7D7}">
      <dgm:prSet/>
      <dgm:spPr/>
      <dgm:t>
        <a:bodyPr/>
        <a:lstStyle/>
        <a:p>
          <a:endParaRPr lang="en-US"/>
        </a:p>
      </dgm:t>
    </dgm:pt>
    <dgm:pt modelId="{75C56A52-D73F-4A6F-9C5D-E1E56A9EBE3C}" type="sibTrans" cxnId="{7094AF03-3D8C-49DC-999B-ED0E82BEE7D7}">
      <dgm:prSet/>
      <dgm:spPr/>
      <dgm:t>
        <a:bodyPr/>
        <a:lstStyle/>
        <a:p>
          <a:endParaRPr lang="en-US"/>
        </a:p>
      </dgm:t>
    </dgm:pt>
    <dgm:pt modelId="{AE270684-B11C-4F53-A50C-8BFB5C7009A6}">
      <dgm:prSet/>
      <dgm:spPr/>
      <dgm:t>
        <a:bodyPr/>
        <a:lstStyle/>
        <a:p>
          <a:r>
            <a:rPr lang="en-US" dirty="0"/>
            <a:t>Senior Programmer Analyst</a:t>
          </a:r>
        </a:p>
      </dgm:t>
    </dgm:pt>
    <dgm:pt modelId="{26BBFD04-7AF4-4571-97F7-70EB09B7E0A1}" type="parTrans" cxnId="{DBE40695-5DB1-4978-A4FB-665E5E61A5EF}">
      <dgm:prSet/>
      <dgm:spPr/>
      <dgm:t>
        <a:bodyPr/>
        <a:lstStyle/>
        <a:p>
          <a:endParaRPr lang="en-US"/>
        </a:p>
      </dgm:t>
    </dgm:pt>
    <dgm:pt modelId="{2F484AA3-FED7-41C6-8977-3E34252D8D42}" type="sibTrans" cxnId="{DBE40695-5DB1-4978-A4FB-665E5E61A5EF}">
      <dgm:prSet/>
      <dgm:spPr/>
      <dgm:t>
        <a:bodyPr/>
        <a:lstStyle/>
        <a:p>
          <a:endParaRPr lang="en-US"/>
        </a:p>
      </dgm:t>
    </dgm:pt>
    <dgm:pt modelId="{433CECD6-0257-40F5-BE81-90F8DBF4AAEC}">
      <dgm:prSet/>
      <dgm:spPr/>
      <dgm:t>
        <a:bodyPr/>
        <a:lstStyle/>
        <a:p>
          <a:r>
            <a:rPr lang="en-US" dirty="0" err="1"/>
            <a:t>.Net</a:t>
          </a:r>
          <a:r>
            <a:rPr lang="en-US" dirty="0"/>
            <a:t> Developer</a:t>
          </a:r>
        </a:p>
      </dgm:t>
    </dgm:pt>
    <dgm:pt modelId="{5B8BA1CF-4E5F-4781-9641-5437466091E9}" type="parTrans" cxnId="{569CE179-B0F8-420C-9190-C08C46E4DFCD}">
      <dgm:prSet/>
      <dgm:spPr/>
      <dgm:t>
        <a:bodyPr/>
        <a:lstStyle/>
        <a:p>
          <a:endParaRPr lang="en-US"/>
        </a:p>
      </dgm:t>
    </dgm:pt>
    <dgm:pt modelId="{65550C50-89FE-4BBB-ACDC-846D6EA8BB00}" type="sibTrans" cxnId="{569CE179-B0F8-420C-9190-C08C46E4DFCD}">
      <dgm:prSet/>
      <dgm:spPr/>
      <dgm:t>
        <a:bodyPr/>
        <a:lstStyle/>
        <a:p>
          <a:endParaRPr lang="en-US"/>
        </a:p>
      </dgm:t>
    </dgm:pt>
    <dgm:pt modelId="{B9AE990D-1A42-408E-9CAE-A749D1CC391F}">
      <dgm:prSet/>
      <dgm:spPr/>
      <dgm:t>
        <a:bodyPr/>
        <a:lstStyle/>
        <a:p>
          <a:r>
            <a:rPr lang="en-US" dirty="0"/>
            <a:t>Sr. Business Analyst</a:t>
          </a:r>
        </a:p>
      </dgm:t>
    </dgm:pt>
    <dgm:pt modelId="{1842A4BA-8059-4771-9BC9-02E2B79BD90A}" type="parTrans" cxnId="{A9886BC9-F9C7-489E-9558-EDC563079400}">
      <dgm:prSet/>
      <dgm:spPr/>
      <dgm:t>
        <a:bodyPr/>
        <a:lstStyle/>
        <a:p>
          <a:endParaRPr lang="en-US"/>
        </a:p>
      </dgm:t>
    </dgm:pt>
    <dgm:pt modelId="{7F9652D4-F2C3-4131-A26F-C3081D192205}" type="sibTrans" cxnId="{A9886BC9-F9C7-489E-9558-EDC563079400}">
      <dgm:prSet/>
      <dgm:spPr/>
      <dgm:t>
        <a:bodyPr/>
        <a:lstStyle/>
        <a:p>
          <a:endParaRPr lang="en-US"/>
        </a:p>
      </dgm:t>
    </dgm:pt>
    <dgm:pt modelId="{22773E0D-95FF-4472-8499-0151BC831207}">
      <dgm:prSet/>
      <dgm:spPr/>
      <dgm:t>
        <a:bodyPr/>
        <a:lstStyle/>
        <a:p>
          <a:r>
            <a:rPr lang="en-US" dirty="0"/>
            <a:t>Sr. Business Analyst</a:t>
          </a:r>
        </a:p>
      </dgm:t>
    </dgm:pt>
    <dgm:pt modelId="{3E80EFBA-276F-4C5D-AA12-335C7169DAC2}" type="parTrans" cxnId="{ACF51C3C-DB78-4DD6-971B-4E3086D2CB3F}">
      <dgm:prSet/>
      <dgm:spPr/>
      <dgm:t>
        <a:bodyPr/>
        <a:lstStyle/>
        <a:p>
          <a:endParaRPr lang="en-US"/>
        </a:p>
      </dgm:t>
    </dgm:pt>
    <dgm:pt modelId="{5303B6C4-ABFE-4C9D-A98A-E8D580639AE4}" type="sibTrans" cxnId="{ACF51C3C-DB78-4DD6-971B-4E3086D2CB3F}">
      <dgm:prSet/>
      <dgm:spPr/>
      <dgm:t>
        <a:bodyPr/>
        <a:lstStyle/>
        <a:p>
          <a:endParaRPr lang="en-US"/>
        </a:p>
      </dgm:t>
    </dgm:pt>
    <dgm:pt modelId="{F2CA11DC-7A4E-48AF-83B4-FE2674F7F506}">
      <dgm:prSet/>
      <dgm:spPr/>
      <dgm:t>
        <a:bodyPr/>
        <a:lstStyle/>
        <a:p>
          <a:r>
            <a:rPr lang="en-US" dirty="0"/>
            <a:t>Desktop Support via SLA w/Central IT</a:t>
          </a:r>
        </a:p>
      </dgm:t>
    </dgm:pt>
    <dgm:pt modelId="{96BDD288-4537-49B0-A9F4-23D6A48A48C0}" type="parTrans" cxnId="{9D71F0BD-75D2-4554-9545-16B31C2683E0}">
      <dgm:prSet/>
      <dgm:spPr/>
      <dgm:t>
        <a:bodyPr/>
        <a:lstStyle/>
        <a:p>
          <a:endParaRPr lang="en-US"/>
        </a:p>
      </dgm:t>
    </dgm:pt>
    <dgm:pt modelId="{E8F67C4C-1E55-4904-86B6-2B1C8B09687E}" type="sibTrans" cxnId="{9D71F0BD-75D2-4554-9545-16B31C2683E0}">
      <dgm:prSet/>
      <dgm:spPr/>
      <dgm:t>
        <a:bodyPr/>
        <a:lstStyle/>
        <a:p>
          <a:endParaRPr lang="en-US"/>
        </a:p>
      </dgm:t>
    </dgm:pt>
    <dgm:pt modelId="{B9D5C3DD-8CC0-4EB5-86EF-4BEFF27922E1}">
      <dgm:prSet/>
      <dgm:spPr/>
      <dgm:t>
        <a:bodyPr/>
        <a:lstStyle/>
        <a:p>
          <a:r>
            <a:rPr lang="en-US" dirty="0"/>
            <a:t>Desktop Support via SLA w/Central IT</a:t>
          </a:r>
        </a:p>
      </dgm:t>
    </dgm:pt>
    <dgm:pt modelId="{D43EB768-DD31-458E-82F6-6E858938EE1F}" type="parTrans" cxnId="{7C8B3200-240E-4ED7-AB2B-359AE921066D}">
      <dgm:prSet/>
      <dgm:spPr/>
      <dgm:t>
        <a:bodyPr/>
        <a:lstStyle/>
        <a:p>
          <a:endParaRPr lang="en-US"/>
        </a:p>
      </dgm:t>
    </dgm:pt>
    <dgm:pt modelId="{22560AB7-CE48-4C50-A083-A517A0F52550}" type="sibTrans" cxnId="{7C8B3200-240E-4ED7-AB2B-359AE921066D}">
      <dgm:prSet/>
      <dgm:spPr/>
      <dgm:t>
        <a:bodyPr/>
        <a:lstStyle/>
        <a:p>
          <a:endParaRPr lang="en-US"/>
        </a:p>
      </dgm:t>
    </dgm:pt>
    <dgm:pt modelId="{1AD11E7E-ADD9-41D5-A48E-8FF637370716}" type="pres">
      <dgm:prSet presAssocID="{49B497CB-65AD-4A40-A722-F8A57DED305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1A1D103-044A-43A8-B2A2-2B7B0984ECFE}" type="pres">
      <dgm:prSet presAssocID="{447ED929-C8E4-4A25-8F12-ACFDE775A137}" presName="hierRoot1" presStyleCnt="0">
        <dgm:presLayoutVars>
          <dgm:hierBranch val="init"/>
        </dgm:presLayoutVars>
      </dgm:prSet>
      <dgm:spPr/>
    </dgm:pt>
    <dgm:pt modelId="{61403D59-06C6-411F-8249-BD710B479BE5}" type="pres">
      <dgm:prSet presAssocID="{447ED929-C8E4-4A25-8F12-ACFDE775A137}" presName="rootComposite1" presStyleCnt="0"/>
      <dgm:spPr/>
    </dgm:pt>
    <dgm:pt modelId="{7429AF79-A474-430A-A34C-74E9FD09B1B5}" type="pres">
      <dgm:prSet presAssocID="{447ED929-C8E4-4A25-8F12-ACFDE775A137}" presName="rootText1" presStyleLbl="node0" presStyleIdx="0" presStyleCnt="1" custLinFactNeighborX="-33865">
        <dgm:presLayoutVars>
          <dgm:chPref val="3"/>
        </dgm:presLayoutVars>
      </dgm:prSet>
      <dgm:spPr/>
    </dgm:pt>
    <dgm:pt modelId="{41022BA2-EAF2-4DDE-9FBB-EE59A25A4C6D}" type="pres">
      <dgm:prSet presAssocID="{447ED929-C8E4-4A25-8F12-ACFDE775A137}" presName="rootConnector1" presStyleLbl="node1" presStyleIdx="0" presStyleCnt="0"/>
      <dgm:spPr/>
    </dgm:pt>
    <dgm:pt modelId="{A7681B4D-596B-4EB0-A33E-26CED1A5BD6F}" type="pres">
      <dgm:prSet presAssocID="{447ED929-C8E4-4A25-8F12-ACFDE775A137}" presName="hierChild2" presStyleCnt="0"/>
      <dgm:spPr/>
    </dgm:pt>
    <dgm:pt modelId="{A90B896B-0695-4C20-92F4-77A22AD3F686}" type="pres">
      <dgm:prSet presAssocID="{96BDD288-4537-49B0-A9F4-23D6A48A48C0}" presName="Name37" presStyleLbl="parChTrans1D2" presStyleIdx="0" presStyleCnt="3"/>
      <dgm:spPr/>
    </dgm:pt>
    <dgm:pt modelId="{022E836F-74F2-4007-B8F8-38782D33EC86}" type="pres">
      <dgm:prSet presAssocID="{F2CA11DC-7A4E-48AF-83B4-FE2674F7F506}" presName="hierRoot2" presStyleCnt="0">
        <dgm:presLayoutVars>
          <dgm:hierBranch val="init"/>
        </dgm:presLayoutVars>
      </dgm:prSet>
      <dgm:spPr/>
    </dgm:pt>
    <dgm:pt modelId="{7CCF916F-E8EC-42BF-B3F3-B1D292E13FB4}" type="pres">
      <dgm:prSet presAssocID="{F2CA11DC-7A4E-48AF-83B4-FE2674F7F506}" presName="rootComposite" presStyleCnt="0"/>
      <dgm:spPr/>
    </dgm:pt>
    <dgm:pt modelId="{551AE66B-39BE-4786-B1B3-0276177651A6}" type="pres">
      <dgm:prSet presAssocID="{F2CA11DC-7A4E-48AF-83B4-FE2674F7F506}" presName="rootText" presStyleLbl="node2" presStyleIdx="0" presStyleCnt="1" custLinFactX="95220" custLinFactY="-271051" custLinFactNeighborX="100000" custLinFactNeighborY="-300000">
        <dgm:presLayoutVars>
          <dgm:chPref val="3"/>
        </dgm:presLayoutVars>
      </dgm:prSet>
      <dgm:spPr/>
    </dgm:pt>
    <dgm:pt modelId="{BD68BB8E-4630-406C-B759-786449F972D4}" type="pres">
      <dgm:prSet presAssocID="{F2CA11DC-7A4E-48AF-83B4-FE2674F7F506}" presName="rootConnector" presStyleLbl="node2" presStyleIdx="0" presStyleCnt="1"/>
      <dgm:spPr/>
    </dgm:pt>
    <dgm:pt modelId="{A72C17EC-3B2E-4A5D-AD9D-DDCFF477A382}" type="pres">
      <dgm:prSet presAssocID="{F2CA11DC-7A4E-48AF-83B4-FE2674F7F506}" presName="hierChild4" presStyleCnt="0"/>
      <dgm:spPr/>
    </dgm:pt>
    <dgm:pt modelId="{08D576F8-15CA-4115-A515-EC0E9A745F84}" type="pres">
      <dgm:prSet presAssocID="{D43EB768-DD31-458E-82F6-6E858938EE1F}" presName="Name37" presStyleLbl="parChTrans1D3" presStyleIdx="0" presStyleCnt="6"/>
      <dgm:spPr/>
    </dgm:pt>
    <dgm:pt modelId="{878B013F-9568-419E-907D-783189ECDE86}" type="pres">
      <dgm:prSet presAssocID="{B9D5C3DD-8CC0-4EB5-86EF-4BEFF27922E1}" presName="hierRoot2" presStyleCnt="0">
        <dgm:presLayoutVars>
          <dgm:hierBranch val="init"/>
        </dgm:presLayoutVars>
      </dgm:prSet>
      <dgm:spPr/>
    </dgm:pt>
    <dgm:pt modelId="{CCB17F25-82E8-46C0-883F-5D67D513C1D3}" type="pres">
      <dgm:prSet presAssocID="{B9D5C3DD-8CC0-4EB5-86EF-4BEFF27922E1}" presName="rootComposite" presStyleCnt="0"/>
      <dgm:spPr/>
    </dgm:pt>
    <dgm:pt modelId="{CF654ADD-E659-43E0-9611-5CCE0102D7AB}" type="pres">
      <dgm:prSet presAssocID="{B9D5C3DD-8CC0-4EB5-86EF-4BEFF27922E1}" presName="rootText" presStyleLbl="node3" presStyleIdx="0" presStyleCnt="6" custLinFactX="100000" custLinFactY="-299497" custLinFactNeighborX="127153" custLinFactNeighborY="-300000">
        <dgm:presLayoutVars>
          <dgm:chPref val="3"/>
        </dgm:presLayoutVars>
      </dgm:prSet>
      <dgm:spPr/>
    </dgm:pt>
    <dgm:pt modelId="{06AC1066-C0E9-4B44-A399-8ACA20721C8A}" type="pres">
      <dgm:prSet presAssocID="{B9D5C3DD-8CC0-4EB5-86EF-4BEFF27922E1}" presName="rootConnector" presStyleLbl="node3" presStyleIdx="0" presStyleCnt="6"/>
      <dgm:spPr/>
    </dgm:pt>
    <dgm:pt modelId="{4AE2252E-CB21-4221-BDBA-506CE247189F}" type="pres">
      <dgm:prSet presAssocID="{B9D5C3DD-8CC0-4EB5-86EF-4BEFF27922E1}" presName="hierChild4" presStyleCnt="0"/>
      <dgm:spPr/>
    </dgm:pt>
    <dgm:pt modelId="{745D9992-0C29-4F5C-96BA-592EE6B2C847}" type="pres">
      <dgm:prSet presAssocID="{B9D5C3DD-8CC0-4EB5-86EF-4BEFF27922E1}" presName="hierChild5" presStyleCnt="0"/>
      <dgm:spPr/>
    </dgm:pt>
    <dgm:pt modelId="{F72801D8-EFC9-4BFD-BC0F-C63C4741AA1B}" type="pres">
      <dgm:prSet presAssocID="{F2CA11DC-7A4E-48AF-83B4-FE2674F7F506}" presName="hierChild5" presStyleCnt="0"/>
      <dgm:spPr/>
    </dgm:pt>
    <dgm:pt modelId="{4EFA1DAF-5267-4061-AC36-1F4093682084}" type="pres">
      <dgm:prSet presAssocID="{447ED929-C8E4-4A25-8F12-ACFDE775A137}" presName="hierChild3" presStyleCnt="0"/>
      <dgm:spPr/>
    </dgm:pt>
    <dgm:pt modelId="{4846C337-A950-44B5-A34F-0FDEDA4A7F84}" type="pres">
      <dgm:prSet presAssocID="{13DC10C2-717F-455D-ABCD-73337FD165C6}" presName="Name111" presStyleLbl="parChTrans1D2" presStyleIdx="1" presStyleCnt="3"/>
      <dgm:spPr/>
    </dgm:pt>
    <dgm:pt modelId="{8D970100-9680-482A-8D78-F8BC26541152}" type="pres">
      <dgm:prSet presAssocID="{57C035E5-3E80-4F0A-A8C5-EC5A142F0F10}" presName="hierRoot3" presStyleCnt="0">
        <dgm:presLayoutVars>
          <dgm:hierBranch val="init"/>
        </dgm:presLayoutVars>
      </dgm:prSet>
      <dgm:spPr/>
    </dgm:pt>
    <dgm:pt modelId="{4D87A003-C4F1-4F14-9791-E043791DDDB2}" type="pres">
      <dgm:prSet presAssocID="{57C035E5-3E80-4F0A-A8C5-EC5A142F0F10}" presName="rootComposite3" presStyleCnt="0"/>
      <dgm:spPr/>
    </dgm:pt>
    <dgm:pt modelId="{DD7B1036-5A66-473B-AA0A-39D2925C2E4C}" type="pres">
      <dgm:prSet presAssocID="{57C035E5-3E80-4F0A-A8C5-EC5A142F0F10}" presName="rootText3" presStyleLbl="asst1" presStyleIdx="0" presStyleCnt="2" custLinFactNeighborX="-44489" custLinFactNeighborY="-1328">
        <dgm:presLayoutVars>
          <dgm:chPref val="3"/>
        </dgm:presLayoutVars>
      </dgm:prSet>
      <dgm:spPr/>
    </dgm:pt>
    <dgm:pt modelId="{3BA777EB-D95F-4928-8B43-9A2B6B0B4D99}" type="pres">
      <dgm:prSet presAssocID="{57C035E5-3E80-4F0A-A8C5-EC5A142F0F10}" presName="rootConnector3" presStyleLbl="asst1" presStyleIdx="0" presStyleCnt="2"/>
      <dgm:spPr/>
    </dgm:pt>
    <dgm:pt modelId="{518D6AA5-7F23-46A5-B1A6-A7DA070C1D19}" type="pres">
      <dgm:prSet presAssocID="{57C035E5-3E80-4F0A-A8C5-EC5A142F0F10}" presName="hierChild6" presStyleCnt="0"/>
      <dgm:spPr/>
    </dgm:pt>
    <dgm:pt modelId="{A43BAE14-AEA7-4720-A340-32330FFDBE55}" type="pres">
      <dgm:prSet presAssocID="{1842A4BA-8059-4771-9BC9-02E2B79BD90A}" presName="Name37" presStyleLbl="parChTrans1D3" presStyleIdx="1" presStyleCnt="6"/>
      <dgm:spPr/>
    </dgm:pt>
    <dgm:pt modelId="{E92B7025-AA03-44A8-A42E-B815CA190F68}" type="pres">
      <dgm:prSet presAssocID="{B9AE990D-1A42-408E-9CAE-A749D1CC391F}" presName="hierRoot2" presStyleCnt="0">
        <dgm:presLayoutVars>
          <dgm:hierBranch val="init"/>
        </dgm:presLayoutVars>
      </dgm:prSet>
      <dgm:spPr/>
    </dgm:pt>
    <dgm:pt modelId="{5924A582-42A1-4F59-B2B9-1DDA1D3F1281}" type="pres">
      <dgm:prSet presAssocID="{B9AE990D-1A42-408E-9CAE-A749D1CC391F}" presName="rootComposite" presStyleCnt="0"/>
      <dgm:spPr/>
    </dgm:pt>
    <dgm:pt modelId="{1320479B-B559-4BD3-9394-A34870496EFC}" type="pres">
      <dgm:prSet presAssocID="{B9AE990D-1A42-408E-9CAE-A749D1CC391F}" presName="rootText" presStyleLbl="node3" presStyleIdx="1" presStyleCnt="6" custLinFactNeighborX="-41169" custLinFactNeighborY="-26560">
        <dgm:presLayoutVars>
          <dgm:chPref val="3"/>
        </dgm:presLayoutVars>
      </dgm:prSet>
      <dgm:spPr/>
    </dgm:pt>
    <dgm:pt modelId="{2D6C1731-708F-434E-AFFE-5C8B5C905251}" type="pres">
      <dgm:prSet presAssocID="{B9AE990D-1A42-408E-9CAE-A749D1CC391F}" presName="rootConnector" presStyleLbl="node3" presStyleIdx="1" presStyleCnt="6"/>
      <dgm:spPr/>
    </dgm:pt>
    <dgm:pt modelId="{E01ED514-9793-477C-9FF5-4091311662E0}" type="pres">
      <dgm:prSet presAssocID="{B9AE990D-1A42-408E-9CAE-A749D1CC391F}" presName="hierChild4" presStyleCnt="0"/>
      <dgm:spPr/>
    </dgm:pt>
    <dgm:pt modelId="{DA55C324-D449-40A4-9C50-40F3010F5DA9}" type="pres">
      <dgm:prSet presAssocID="{B9AE990D-1A42-408E-9CAE-A749D1CC391F}" presName="hierChild5" presStyleCnt="0"/>
      <dgm:spPr/>
    </dgm:pt>
    <dgm:pt modelId="{32ADE5BB-E4EA-447B-AFE2-28DE201485FE}" type="pres">
      <dgm:prSet presAssocID="{3E80EFBA-276F-4C5D-AA12-335C7169DAC2}" presName="Name37" presStyleLbl="parChTrans1D3" presStyleIdx="2" presStyleCnt="6"/>
      <dgm:spPr/>
    </dgm:pt>
    <dgm:pt modelId="{2322B6A4-E71B-4D9D-9161-8371D4A6EA78}" type="pres">
      <dgm:prSet presAssocID="{22773E0D-95FF-4472-8499-0151BC831207}" presName="hierRoot2" presStyleCnt="0">
        <dgm:presLayoutVars>
          <dgm:hierBranch val="init"/>
        </dgm:presLayoutVars>
      </dgm:prSet>
      <dgm:spPr/>
    </dgm:pt>
    <dgm:pt modelId="{8578C80B-1037-4B70-81E8-614EF72A637E}" type="pres">
      <dgm:prSet presAssocID="{22773E0D-95FF-4472-8499-0151BC831207}" presName="rootComposite" presStyleCnt="0"/>
      <dgm:spPr/>
    </dgm:pt>
    <dgm:pt modelId="{FDEE0A5D-4BE2-42AE-8B9A-D2502B415393}" type="pres">
      <dgm:prSet presAssocID="{22773E0D-95FF-4472-8499-0151BC831207}" presName="rootText" presStyleLbl="node3" presStyleIdx="2" presStyleCnt="6" custLinFactNeighborX="-41169" custLinFactNeighborY="-51793">
        <dgm:presLayoutVars>
          <dgm:chPref val="3"/>
        </dgm:presLayoutVars>
      </dgm:prSet>
      <dgm:spPr/>
    </dgm:pt>
    <dgm:pt modelId="{3E98AAC6-5FA0-41F2-836F-0C838DEFDAD4}" type="pres">
      <dgm:prSet presAssocID="{22773E0D-95FF-4472-8499-0151BC831207}" presName="rootConnector" presStyleLbl="node3" presStyleIdx="2" presStyleCnt="6"/>
      <dgm:spPr/>
    </dgm:pt>
    <dgm:pt modelId="{9682176E-6E1E-4526-9895-DC833632380C}" type="pres">
      <dgm:prSet presAssocID="{22773E0D-95FF-4472-8499-0151BC831207}" presName="hierChild4" presStyleCnt="0"/>
      <dgm:spPr/>
    </dgm:pt>
    <dgm:pt modelId="{8DB47DA5-5F4B-4D7B-A178-4C40DF9591E7}" type="pres">
      <dgm:prSet presAssocID="{22773E0D-95FF-4472-8499-0151BC831207}" presName="hierChild5" presStyleCnt="0"/>
      <dgm:spPr/>
    </dgm:pt>
    <dgm:pt modelId="{47D9AEB5-D64B-4035-B24E-5CF0EACC5BFC}" type="pres">
      <dgm:prSet presAssocID="{57C035E5-3E80-4F0A-A8C5-EC5A142F0F10}" presName="hierChild7" presStyleCnt="0"/>
      <dgm:spPr/>
    </dgm:pt>
    <dgm:pt modelId="{5B33BA5A-371E-44EC-8012-CB6B3DC0760A}" type="pres">
      <dgm:prSet presAssocID="{33B3DD33-979F-420B-96AB-96286B02967D}" presName="Name111" presStyleLbl="parChTrans1D2" presStyleIdx="2" presStyleCnt="3"/>
      <dgm:spPr/>
    </dgm:pt>
    <dgm:pt modelId="{9E4B45CA-CC6D-4AF1-BE80-204E17D40B57}" type="pres">
      <dgm:prSet presAssocID="{06D930D6-359B-4853-B1B8-5D74384BC755}" presName="hierRoot3" presStyleCnt="0">
        <dgm:presLayoutVars>
          <dgm:hierBranch val="init"/>
        </dgm:presLayoutVars>
      </dgm:prSet>
      <dgm:spPr/>
    </dgm:pt>
    <dgm:pt modelId="{AFD64009-0345-43D5-B3FB-3AB096FAFBDC}" type="pres">
      <dgm:prSet presAssocID="{06D930D6-359B-4853-B1B8-5D74384BC755}" presName="rootComposite3" presStyleCnt="0"/>
      <dgm:spPr/>
    </dgm:pt>
    <dgm:pt modelId="{8DD25679-305D-476E-AFC7-1FE3C0C4B5F8}" type="pres">
      <dgm:prSet presAssocID="{06D930D6-359B-4853-B1B8-5D74384BC755}" presName="rootText3" presStyleLbl="asst1" presStyleIdx="1" presStyleCnt="2" custLinFactNeighborX="-31284" custLinFactNeighborY="-2656">
        <dgm:presLayoutVars>
          <dgm:chPref val="3"/>
        </dgm:presLayoutVars>
      </dgm:prSet>
      <dgm:spPr/>
    </dgm:pt>
    <dgm:pt modelId="{2310144C-54C4-4630-B742-FD82DB139844}" type="pres">
      <dgm:prSet presAssocID="{06D930D6-359B-4853-B1B8-5D74384BC755}" presName="rootConnector3" presStyleLbl="asst1" presStyleIdx="1" presStyleCnt="2"/>
      <dgm:spPr/>
    </dgm:pt>
    <dgm:pt modelId="{E88C9A6A-0880-433E-8C6A-D04316832AC1}" type="pres">
      <dgm:prSet presAssocID="{06D930D6-359B-4853-B1B8-5D74384BC755}" presName="hierChild6" presStyleCnt="0"/>
      <dgm:spPr/>
    </dgm:pt>
    <dgm:pt modelId="{A9046AC0-53A1-4046-897B-1607C6447982}" type="pres">
      <dgm:prSet presAssocID="{36A9892D-FF61-4CBB-AD85-2DB663811C86}" presName="Name37" presStyleLbl="parChTrans1D3" presStyleIdx="3" presStyleCnt="6"/>
      <dgm:spPr/>
    </dgm:pt>
    <dgm:pt modelId="{0B368F1D-8F5B-4493-83D6-C6AE5C516043}" type="pres">
      <dgm:prSet presAssocID="{9AD1CFD4-1F9D-4ED5-AEB2-A6538D453A13}" presName="hierRoot2" presStyleCnt="0">
        <dgm:presLayoutVars>
          <dgm:hierBranch val="init"/>
        </dgm:presLayoutVars>
      </dgm:prSet>
      <dgm:spPr/>
    </dgm:pt>
    <dgm:pt modelId="{F301AA9C-02D4-4AD5-9A09-3263595DCCFC}" type="pres">
      <dgm:prSet presAssocID="{9AD1CFD4-1F9D-4ED5-AEB2-A6538D453A13}" presName="rootComposite" presStyleCnt="0"/>
      <dgm:spPr/>
    </dgm:pt>
    <dgm:pt modelId="{8DA5F4BD-5CED-4713-9632-E03217B409E8}" type="pres">
      <dgm:prSet presAssocID="{9AD1CFD4-1F9D-4ED5-AEB2-A6538D453A13}" presName="rootText" presStyleLbl="node3" presStyleIdx="3" presStyleCnt="6" custLinFactNeighborX="-27299" custLinFactNeighborY="-29217">
        <dgm:presLayoutVars>
          <dgm:chPref val="3"/>
        </dgm:presLayoutVars>
      </dgm:prSet>
      <dgm:spPr/>
    </dgm:pt>
    <dgm:pt modelId="{93358E2C-E6A1-4158-BB38-15E30E1AF27A}" type="pres">
      <dgm:prSet presAssocID="{9AD1CFD4-1F9D-4ED5-AEB2-A6538D453A13}" presName="rootConnector" presStyleLbl="node3" presStyleIdx="3" presStyleCnt="6"/>
      <dgm:spPr/>
    </dgm:pt>
    <dgm:pt modelId="{D10D827B-4E15-4D21-8A26-A5C1C0B57701}" type="pres">
      <dgm:prSet presAssocID="{9AD1CFD4-1F9D-4ED5-AEB2-A6538D453A13}" presName="hierChild4" presStyleCnt="0"/>
      <dgm:spPr/>
    </dgm:pt>
    <dgm:pt modelId="{67A05778-BC56-467E-82C4-09E075C8DE0A}" type="pres">
      <dgm:prSet presAssocID="{9AD1CFD4-1F9D-4ED5-AEB2-A6538D453A13}" presName="hierChild5" presStyleCnt="0"/>
      <dgm:spPr/>
    </dgm:pt>
    <dgm:pt modelId="{C239AD77-438A-4E4B-B0CA-CF13977075F4}" type="pres">
      <dgm:prSet presAssocID="{26BBFD04-7AF4-4571-97F7-70EB09B7E0A1}" presName="Name37" presStyleLbl="parChTrans1D3" presStyleIdx="4" presStyleCnt="6"/>
      <dgm:spPr/>
    </dgm:pt>
    <dgm:pt modelId="{D0E01EB4-E767-4BAD-994C-1974C0D2A86B}" type="pres">
      <dgm:prSet presAssocID="{AE270684-B11C-4F53-A50C-8BFB5C7009A6}" presName="hierRoot2" presStyleCnt="0">
        <dgm:presLayoutVars>
          <dgm:hierBranch val="init"/>
        </dgm:presLayoutVars>
      </dgm:prSet>
      <dgm:spPr/>
    </dgm:pt>
    <dgm:pt modelId="{D5C2108F-5332-4CDC-A0FD-5F4A1C3BE9C7}" type="pres">
      <dgm:prSet presAssocID="{AE270684-B11C-4F53-A50C-8BFB5C7009A6}" presName="rootComposite" presStyleCnt="0"/>
      <dgm:spPr/>
    </dgm:pt>
    <dgm:pt modelId="{4D5F0684-CC6C-47FF-8ADB-10FE43E68EC5}" type="pres">
      <dgm:prSet presAssocID="{AE270684-B11C-4F53-A50C-8BFB5C7009A6}" presName="rootText" presStyleLbl="node3" presStyleIdx="4" presStyleCnt="6" custLinFactNeighborX="-27416" custLinFactNeighborY="-57966">
        <dgm:presLayoutVars>
          <dgm:chPref val="3"/>
        </dgm:presLayoutVars>
      </dgm:prSet>
      <dgm:spPr/>
    </dgm:pt>
    <dgm:pt modelId="{35985800-F8EE-46C4-B617-B21736235A4E}" type="pres">
      <dgm:prSet presAssocID="{AE270684-B11C-4F53-A50C-8BFB5C7009A6}" presName="rootConnector" presStyleLbl="node3" presStyleIdx="4" presStyleCnt="6"/>
      <dgm:spPr/>
    </dgm:pt>
    <dgm:pt modelId="{E4AB63AB-CA63-458B-A026-AC6D738AB6CF}" type="pres">
      <dgm:prSet presAssocID="{AE270684-B11C-4F53-A50C-8BFB5C7009A6}" presName="hierChild4" presStyleCnt="0"/>
      <dgm:spPr/>
    </dgm:pt>
    <dgm:pt modelId="{BDDE45E7-D863-4BE9-AF79-93019B490F65}" type="pres">
      <dgm:prSet presAssocID="{AE270684-B11C-4F53-A50C-8BFB5C7009A6}" presName="hierChild5" presStyleCnt="0"/>
      <dgm:spPr/>
    </dgm:pt>
    <dgm:pt modelId="{1098A56E-35C4-40D2-BB1F-0076C5F23E1A}" type="pres">
      <dgm:prSet presAssocID="{5B8BA1CF-4E5F-4781-9641-5437466091E9}" presName="Name37" presStyleLbl="parChTrans1D3" presStyleIdx="5" presStyleCnt="6"/>
      <dgm:spPr/>
    </dgm:pt>
    <dgm:pt modelId="{46A282EA-524B-4A6B-9D83-C6C9DCF87C8B}" type="pres">
      <dgm:prSet presAssocID="{433CECD6-0257-40F5-BE81-90F8DBF4AAEC}" presName="hierRoot2" presStyleCnt="0">
        <dgm:presLayoutVars>
          <dgm:hierBranch val="init"/>
        </dgm:presLayoutVars>
      </dgm:prSet>
      <dgm:spPr/>
    </dgm:pt>
    <dgm:pt modelId="{BA3A817B-7035-4FD3-BB51-645E3BE6104B}" type="pres">
      <dgm:prSet presAssocID="{433CECD6-0257-40F5-BE81-90F8DBF4AAEC}" presName="rootComposite" presStyleCnt="0"/>
      <dgm:spPr/>
    </dgm:pt>
    <dgm:pt modelId="{D7C9C296-F81A-4291-A17B-67BD6FD3E674}" type="pres">
      <dgm:prSet presAssocID="{433CECD6-0257-40F5-BE81-90F8DBF4AAEC}" presName="rootText" presStyleLbl="node3" presStyleIdx="5" presStyleCnt="6" custLinFactNeighborX="-26635" custLinFactNeighborY="-85708">
        <dgm:presLayoutVars>
          <dgm:chPref val="3"/>
        </dgm:presLayoutVars>
      </dgm:prSet>
      <dgm:spPr/>
    </dgm:pt>
    <dgm:pt modelId="{F8E1D4A1-205F-44D7-9C59-321479E7FC08}" type="pres">
      <dgm:prSet presAssocID="{433CECD6-0257-40F5-BE81-90F8DBF4AAEC}" presName="rootConnector" presStyleLbl="node3" presStyleIdx="5" presStyleCnt="6"/>
      <dgm:spPr/>
    </dgm:pt>
    <dgm:pt modelId="{7A5ADADE-95D1-4FD0-995E-5A3512D4B2CA}" type="pres">
      <dgm:prSet presAssocID="{433CECD6-0257-40F5-BE81-90F8DBF4AAEC}" presName="hierChild4" presStyleCnt="0"/>
      <dgm:spPr/>
    </dgm:pt>
    <dgm:pt modelId="{8EF35DFD-7618-4929-87DC-2A3438AE5147}" type="pres">
      <dgm:prSet presAssocID="{433CECD6-0257-40F5-BE81-90F8DBF4AAEC}" presName="hierChild5" presStyleCnt="0"/>
      <dgm:spPr/>
    </dgm:pt>
    <dgm:pt modelId="{17973818-90E8-4AC1-995A-5CC915C91EA1}" type="pres">
      <dgm:prSet presAssocID="{06D930D6-359B-4853-B1B8-5D74384BC755}" presName="hierChild7" presStyleCnt="0"/>
      <dgm:spPr/>
    </dgm:pt>
  </dgm:ptLst>
  <dgm:cxnLst>
    <dgm:cxn modelId="{7C8B3200-240E-4ED7-AB2B-359AE921066D}" srcId="{F2CA11DC-7A4E-48AF-83B4-FE2674F7F506}" destId="{B9D5C3DD-8CC0-4EB5-86EF-4BEFF27922E1}" srcOrd="0" destOrd="0" parTransId="{D43EB768-DD31-458E-82F6-6E858938EE1F}" sibTransId="{22560AB7-CE48-4C50-A083-A517A0F52550}"/>
    <dgm:cxn modelId="{7094AF03-3D8C-49DC-999B-ED0E82BEE7D7}" srcId="{447ED929-C8E4-4A25-8F12-ACFDE775A137}" destId="{06D930D6-359B-4853-B1B8-5D74384BC755}" srcOrd="1" destOrd="0" parTransId="{33B3DD33-979F-420B-96AB-96286B02967D}" sibTransId="{75C56A52-D73F-4A6F-9C5D-E1E56A9EBE3C}"/>
    <dgm:cxn modelId="{ADE00306-6183-4407-B467-DA2D5C7F3F3A}" srcId="{447ED929-C8E4-4A25-8F12-ACFDE775A137}" destId="{57C035E5-3E80-4F0A-A8C5-EC5A142F0F10}" srcOrd="0" destOrd="0" parTransId="{13DC10C2-717F-455D-ABCD-73337FD165C6}" sibTransId="{9922846D-EF54-479C-B165-AD8063B72430}"/>
    <dgm:cxn modelId="{E435862C-6EF0-42A8-90BA-77AA574D2D25}" type="presOf" srcId="{26BBFD04-7AF4-4571-97F7-70EB09B7E0A1}" destId="{C239AD77-438A-4E4B-B0CA-CF13977075F4}" srcOrd="0" destOrd="0" presId="urn:microsoft.com/office/officeart/2005/8/layout/orgChart1"/>
    <dgm:cxn modelId="{91AF9D2E-7E5C-4244-8657-2CA43C18D973}" type="presOf" srcId="{B9AE990D-1A42-408E-9CAE-A749D1CC391F}" destId="{1320479B-B559-4BD3-9394-A34870496EFC}" srcOrd="0" destOrd="0" presId="urn:microsoft.com/office/officeart/2005/8/layout/orgChart1"/>
    <dgm:cxn modelId="{9908062F-24FF-48F1-97D0-866493808303}" type="presOf" srcId="{06D930D6-359B-4853-B1B8-5D74384BC755}" destId="{8DD25679-305D-476E-AFC7-1FE3C0C4B5F8}" srcOrd="0" destOrd="0" presId="urn:microsoft.com/office/officeart/2005/8/layout/orgChart1"/>
    <dgm:cxn modelId="{ACF51C3C-DB78-4DD6-971B-4E3086D2CB3F}" srcId="{57C035E5-3E80-4F0A-A8C5-EC5A142F0F10}" destId="{22773E0D-95FF-4472-8499-0151BC831207}" srcOrd="1" destOrd="0" parTransId="{3E80EFBA-276F-4C5D-AA12-335C7169DAC2}" sibTransId="{5303B6C4-ABFE-4C9D-A98A-E8D580639AE4}"/>
    <dgm:cxn modelId="{5AF4513E-5BCC-493B-A5CC-18115F483981}" type="presOf" srcId="{22773E0D-95FF-4472-8499-0151BC831207}" destId="{3E98AAC6-5FA0-41F2-836F-0C838DEFDAD4}" srcOrd="1" destOrd="0" presId="urn:microsoft.com/office/officeart/2005/8/layout/orgChart1"/>
    <dgm:cxn modelId="{5537CC40-1091-4E16-ADDA-5E099A50B228}" type="presOf" srcId="{433CECD6-0257-40F5-BE81-90F8DBF4AAEC}" destId="{F8E1D4A1-205F-44D7-9C59-321479E7FC08}" srcOrd="1" destOrd="0" presId="urn:microsoft.com/office/officeart/2005/8/layout/orgChart1"/>
    <dgm:cxn modelId="{342F9360-9B7E-4444-8007-61813090D6C1}" type="presOf" srcId="{AE270684-B11C-4F53-A50C-8BFB5C7009A6}" destId="{35985800-F8EE-46C4-B617-B21736235A4E}" srcOrd="1" destOrd="0" presId="urn:microsoft.com/office/officeart/2005/8/layout/orgChart1"/>
    <dgm:cxn modelId="{55749B63-C5FA-4048-8B53-6FB89DC24270}" type="presOf" srcId="{D43EB768-DD31-458E-82F6-6E858938EE1F}" destId="{08D576F8-15CA-4115-A515-EC0E9A745F84}" srcOrd="0" destOrd="0" presId="urn:microsoft.com/office/officeart/2005/8/layout/orgChart1"/>
    <dgm:cxn modelId="{70023F47-4DD9-46BE-87D1-EE8148CF629B}" type="presOf" srcId="{13DC10C2-717F-455D-ABCD-73337FD165C6}" destId="{4846C337-A950-44B5-A34F-0FDEDA4A7F84}" srcOrd="0" destOrd="0" presId="urn:microsoft.com/office/officeart/2005/8/layout/orgChart1"/>
    <dgm:cxn modelId="{EE768D4C-BC21-4EC8-80B5-9855380ACECE}" type="presOf" srcId="{49B497CB-65AD-4A40-A722-F8A57DED3059}" destId="{1AD11E7E-ADD9-41D5-A48E-8FF637370716}" srcOrd="0" destOrd="0" presId="urn:microsoft.com/office/officeart/2005/8/layout/orgChart1"/>
    <dgm:cxn modelId="{4DFD1A6E-D0E7-4E49-8F04-44D482C2F9FD}" type="presOf" srcId="{96BDD288-4537-49B0-A9F4-23D6A48A48C0}" destId="{A90B896B-0695-4C20-92F4-77A22AD3F686}" srcOrd="0" destOrd="0" presId="urn:microsoft.com/office/officeart/2005/8/layout/orgChart1"/>
    <dgm:cxn modelId="{87A4256E-FC1E-46C0-A571-A4EAA5033F7D}" type="presOf" srcId="{3E80EFBA-276F-4C5D-AA12-335C7169DAC2}" destId="{32ADE5BB-E4EA-447B-AFE2-28DE201485FE}" srcOrd="0" destOrd="0" presId="urn:microsoft.com/office/officeart/2005/8/layout/orgChart1"/>
    <dgm:cxn modelId="{4223EC53-95AD-4065-81AC-4AC2ACEB140C}" type="presOf" srcId="{22773E0D-95FF-4472-8499-0151BC831207}" destId="{FDEE0A5D-4BE2-42AE-8B9A-D2502B415393}" srcOrd="0" destOrd="0" presId="urn:microsoft.com/office/officeart/2005/8/layout/orgChart1"/>
    <dgm:cxn modelId="{1AC87274-9DC9-4D76-B50B-074C248819D3}" type="presOf" srcId="{9AD1CFD4-1F9D-4ED5-AEB2-A6538D453A13}" destId="{8DA5F4BD-5CED-4713-9632-E03217B409E8}" srcOrd="0" destOrd="0" presId="urn:microsoft.com/office/officeart/2005/8/layout/orgChart1"/>
    <dgm:cxn modelId="{0E45E775-53B8-4FEF-B7EB-C356E490D9D1}" type="presOf" srcId="{57C035E5-3E80-4F0A-A8C5-EC5A142F0F10}" destId="{3BA777EB-D95F-4928-8B43-9A2B6B0B4D99}" srcOrd="1" destOrd="0" presId="urn:microsoft.com/office/officeart/2005/8/layout/orgChart1"/>
    <dgm:cxn modelId="{569CE179-B0F8-420C-9190-C08C46E4DFCD}" srcId="{06D930D6-359B-4853-B1B8-5D74384BC755}" destId="{433CECD6-0257-40F5-BE81-90F8DBF4AAEC}" srcOrd="2" destOrd="0" parTransId="{5B8BA1CF-4E5F-4781-9641-5437466091E9}" sibTransId="{65550C50-89FE-4BBB-ACDC-846D6EA8BB00}"/>
    <dgm:cxn modelId="{1E2A027A-84A8-43E0-9715-120ACB3936E1}" type="presOf" srcId="{433CECD6-0257-40F5-BE81-90F8DBF4AAEC}" destId="{D7C9C296-F81A-4291-A17B-67BD6FD3E674}" srcOrd="0" destOrd="0" presId="urn:microsoft.com/office/officeart/2005/8/layout/orgChart1"/>
    <dgm:cxn modelId="{45F9E87A-DCCB-4CDE-AA88-A03F5AF9AA6B}" type="presOf" srcId="{B9D5C3DD-8CC0-4EB5-86EF-4BEFF27922E1}" destId="{CF654ADD-E659-43E0-9611-5CCE0102D7AB}" srcOrd="0" destOrd="0" presId="urn:microsoft.com/office/officeart/2005/8/layout/orgChart1"/>
    <dgm:cxn modelId="{28B9EA7E-9E13-42BA-8E95-8203A39777AB}" type="presOf" srcId="{447ED929-C8E4-4A25-8F12-ACFDE775A137}" destId="{7429AF79-A474-430A-A34C-74E9FD09B1B5}" srcOrd="0" destOrd="0" presId="urn:microsoft.com/office/officeart/2005/8/layout/orgChart1"/>
    <dgm:cxn modelId="{AC69EA82-CEB1-47B4-94E6-EEB47205A397}" type="presOf" srcId="{447ED929-C8E4-4A25-8F12-ACFDE775A137}" destId="{41022BA2-EAF2-4DDE-9FBB-EE59A25A4C6D}" srcOrd="1" destOrd="0" presId="urn:microsoft.com/office/officeart/2005/8/layout/orgChart1"/>
    <dgm:cxn modelId="{25983685-76DB-46F6-8E1F-5872CA84B838}" type="presOf" srcId="{B9AE990D-1A42-408E-9CAE-A749D1CC391F}" destId="{2D6C1731-708F-434E-AFFE-5C8B5C905251}" srcOrd="1" destOrd="0" presId="urn:microsoft.com/office/officeart/2005/8/layout/orgChart1"/>
    <dgm:cxn modelId="{9A144488-509D-4C81-834E-DEBCBAD7F1AB}" type="presOf" srcId="{AE270684-B11C-4F53-A50C-8BFB5C7009A6}" destId="{4D5F0684-CC6C-47FF-8ADB-10FE43E68EC5}" srcOrd="0" destOrd="0" presId="urn:microsoft.com/office/officeart/2005/8/layout/orgChart1"/>
    <dgm:cxn modelId="{76F32C93-8B8E-4D7B-9B9F-DD73C334B429}" srcId="{06D930D6-359B-4853-B1B8-5D74384BC755}" destId="{9AD1CFD4-1F9D-4ED5-AEB2-A6538D453A13}" srcOrd="0" destOrd="0" parTransId="{36A9892D-FF61-4CBB-AD85-2DB663811C86}" sibTransId="{77349C26-3DD0-4D6C-B016-F5D9BDB1B9F6}"/>
    <dgm:cxn modelId="{DBE40695-5DB1-4978-A4FB-665E5E61A5EF}" srcId="{06D930D6-359B-4853-B1B8-5D74384BC755}" destId="{AE270684-B11C-4F53-A50C-8BFB5C7009A6}" srcOrd="1" destOrd="0" parTransId="{26BBFD04-7AF4-4571-97F7-70EB09B7E0A1}" sibTransId="{2F484AA3-FED7-41C6-8977-3E34252D8D42}"/>
    <dgm:cxn modelId="{34CE61A4-8725-422B-8D67-5DC6C0A8DB7D}" srcId="{49B497CB-65AD-4A40-A722-F8A57DED3059}" destId="{447ED929-C8E4-4A25-8F12-ACFDE775A137}" srcOrd="0" destOrd="0" parTransId="{9C43F5FA-FDAB-4C62-A751-9B07CAC1926E}" sibTransId="{A3B7C8EA-92EB-4D62-8617-698E374F4594}"/>
    <dgm:cxn modelId="{B5C948AA-86CE-453A-8CC9-956152585A66}" type="presOf" srcId="{5B8BA1CF-4E5F-4781-9641-5437466091E9}" destId="{1098A56E-35C4-40D2-BB1F-0076C5F23E1A}" srcOrd="0" destOrd="0" presId="urn:microsoft.com/office/officeart/2005/8/layout/orgChart1"/>
    <dgm:cxn modelId="{76BD52B6-EF98-4CAC-A179-F728F547E223}" type="presOf" srcId="{33B3DD33-979F-420B-96AB-96286B02967D}" destId="{5B33BA5A-371E-44EC-8012-CB6B3DC0760A}" srcOrd="0" destOrd="0" presId="urn:microsoft.com/office/officeart/2005/8/layout/orgChart1"/>
    <dgm:cxn modelId="{20C563B9-97F4-4ADF-8716-A9D8300D69E4}" type="presOf" srcId="{1842A4BA-8059-4771-9BC9-02E2B79BD90A}" destId="{A43BAE14-AEA7-4720-A340-32330FFDBE55}" srcOrd="0" destOrd="0" presId="urn:microsoft.com/office/officeart/2005/8/layout/orgChart1"/>
    <dgm:cxn modelId="{9D71F0BD-75D2-4554-9545-16B31C2683E0}" srcId="{447ED929-C8E4-4A25-8F12-ACFDE775A137}" destId="{F2CA11DC-7A4E-48AF-83B4-FE2674F7F506}" srcOrd="2" destOrd="0" parTransId="{96BDD288-4537-49B0-A9F4-23D6A48A48C0}" sibTransId="{E8F67C4C-1E55-4904-86B6-2B1C8B09687E}"/>
    <dgm:cxn modelId="{A9886BC9-F9C7-489E-9558-EDC563079400}" srcId="{57C035E5-3E80-4F0A-A8C5-EC5A142F0F10}" destId="{B9AE990D-1A42-408E-9CAE-A749D1CC391F}" srcOrd="0" destOrd="0" parTransId="{1842A4BA-8059-4771-9BC9-02E2B79BD90A}" sibTransId="{7F9652D4-F2C3-4131-A26F-C3081D192205}"/>
    <dgm:cxn modelId="{1CEC50C9-F23D-4A17-96FC-0AFDBC116CDF}" type="presOf" srcId="{F2CA11DC-7A4E-48AF-83B4-FE2674F7F506}" destId="{BD68BB8E-4630-406C-B759-786449F972D4}" srcOrd="1" destOrd="0" presId="urn:microsoft.com/office/officeart/2005/8/layout/orgChart1"/>
    <dgm:cxn modelId="{07D764CC-5249-47CF-A1A8-CB9287B7CCEA}" type="presOf" srcId="{F2CA11DC-7A4E-48AF-83B4-FE2674F7F506}" destId="{551AE66B-39BE-4786-B1B3-0276177651A6}" srcOrd="0" destOrd="0" presId="urn:microsoft.com/office/officeart/2005/8/layout/orgChart1"/>
    <dgm:cxn modelId="{F43D66DA-F381-4985-9947-149FF5FF8930}" type="presOf" srcId="{06D930D6-359B-4853-B1B8-5D74384BC755}" destId="{2310144C-54C4-4630-B742-FD82DB139844}" srcOrd="1" destOrd="0" presId="urn:microsoft.com/office/officeart/2005/8/layout/orgChart1"/>
    <dgm:cxn modelId="{86B63EE0-2891-48A9-9E9B-C983CFAB6A14}" type="presOf" srcId="{9AD1CFD4-1F9D-4ED5-AEB2-A6538D453A13}" destId="{93358E2C-E6A1-4158-BB38-15E30E1AF27A}" srcOrd="1" destOrd="0" presId="urn:microsoft.com/office/officeart/2005/8/layout/orgChart1"/>
    <dgm:cxn modelId="{144AB2E0-F87E-453F-B77B-DBCEB91A68A6}" type="presOf" srcId="{B9D5C3DD-8CC0-4EB5-86EF-4BEFF27922E1}" destId="{06AC1066-C0E9-4B44-A399-8ACA20721C8A}" srcOrd="1" destOrd="0" presId="urn:microsoft.com/office/officeart/2005/8/layout/orgChart1"/>
    <dgm:cxn modelId="{C62BBCF6-999A-4F83-8FEA-55446F04EB01}" type="presOf" srcId="{36A9892D-FF61-4CBB-AD85-2DB663811C86}" destId="{A9046AC0-53A1-4046-897B-1607C6447982}" srcOrd="0" destOrd="0" presId="urn:microsoft.com/office/officeart/2005/8/layout/orgChart1"/>
    <dgm:cxn modelId="{0C39C7FF-4675-40D6-A708-14AC97719D5A}" type="presOf" srcId="{57C035E5-3E80-4F0A-A8C5-EC5A142F0F10}" destId="{DD7B1036-5A66-473B-AA0A-39D2925C2E4C}" srcOrd="0" destOrd="0" presId="urn:microsoft.com/office/officeart/2005/8/layout/orgChart1"/>
    <dgm:cxn modelId="{01BACE2D-1F70-4452-95F0-FD432CBB1927}" type="presParOf" srcId="{1AD11E7E-ADD9-41D5-A48E-8FF637370716}" destId="{D1A1D103-044A-43A8-B2A2-2B7B0984ECFE}" srcOrd="0" destOrd="0" presId="urn:microsoft.com/office/officeart/2005/8/layout/orgChart1"/>
    <dgm:cxn modelId="{53426739-490B-4A31-A1C8-AF508A5EBACD}" type="presParOf" srcId="{D1A1D103-044A-43A8-B2A2-2B7B0984ECFE}" destId="{61403D59-06C6-411F-8249-BD710B479BE5}" srcOrd="0" destOrd="0" presId="urn:microsoft.com/office/officeart/2005/8/layout/orgChart1"/>
    <dgm:cxn modelId="{E500930A-19CE-42F0-BAD0-AEC019C66B96}" type="presParOf" srcId="{61403D59-06C6-411F-8249-BD710B479BE5}" destId="{7429AF79-A474-430A-A34C-74E9FD09B1B5}" srcOrd="0" destOrd="0" presId="urn:microsoft.com/office/officeart/2005/8/layout/orgChart1"/>
    <dgm:cxn modelId="{52DF6EE1-51F1-428E-8DCC-D4612EC70BEE}" type="presParOf" srcId="{61403D59-06C6-411F-8249-BD710B479BE5}" destId="{41022BA2-EAF2-4DDE-9FBB-EE59A25A4C6D}" srcOrd="1" destOrd="0" presId="urn:microsoft.com/office/officeart/2005/8/layout/orgChart1"/>
    <dgm:cxn modelId="{FAC62689-76AE-4CC1-B388-675DB827D02A}" type="presParOf" srcId="{D1A1D103-044A-43A8-B2A2-2B7B0984ECFE}" destId="{A7681B4D-596B-4EB0-A33E-26CED1A5BD6F}" srcOrd="1" destOrd="0" presId="urn:microsoft.com/office/officeart/2005/8/layout/orgChart1"/>
    <dgm:cxn modelId="{210F609A-40E3-40B0-B247-DF4C315A6ECE}" type="presParOf" srcId="{A7681B4D-596B-4EB0-A33E-26CED1A5BD6F}" destId="{A90B896B-0695-4C20-92F4-77A22AD3F686}" srcOrd="0" destOrd="0" presId="urn:microsoft.com/office/officeart/2005/8/layout/orgChart1"/>
    <dgm:cxn modelId="{7BF35146-1D7E-4C24-B7B9-77E650309F0D}" type="presParOf" srcId="{A7681B4D-596B-4EB0-A33E-26CED1A5BD6F}" destId="{022E836F-74F2-4007-B8F8-38782D33EC86}" srcOrd="1" destOrd="0" presId="urn:microsoft.com/office/officeart/2005/8/layout/orgChart1"/>
    <dgm:cxn modelId="{49C3FEC2-3787-43F4-A6BC-E705CD65AF92}" type="presParOf" srcId="{022E836F-74F2-4007-B8F8-38782D33EC86}" destId="{7CCF916F-E8EC-42BF-B3F3-B1D292E13FB4}" srcOrd="0" destOrd="0" presId="urn:microsoft.com/office/officeart/2005/8/layout/orgChart1"/>
    <dgm:cxn modelId="{BFFF9FC9-454C-497B-A9ED-EDB86C4FDAAA}" type="presParOf" srcId="{7CCF916F-E8EC-42BF-B3F3-B1D292E13FB4}" destId="{551AE66B-39BE-4786-B1B3-0276177651A6}" srcOrd="0" destOrd="0" presId="urn:microsoft.com/office/officeart/2005/8/layout/orgChart1"/>
    <dgm:cxn modelId="{A4105A80-006E-4C82-B7FC-DAEF398D5C0D}" type="presParOf" srcId="{7CCF916F-E8EC-42BF-B3F3-B1D292E13FB4}" destId="{BD68BB8E-4630-406C-B759-786449F972D4}" srcOrd="1" destOrd="0" presId="urn:microsoft.com/office/officeart/2005/8/layout/orgChart1"/>
    <dgm:cxn modelId="{C42085A9-9720-4E56-9CF5-009B466AD44B}" type="presParOf" srcId="{022E836F-74F2-4007-B8F8-38782D33EC86}" destId="{A72C17EC-3B2E-4A5D-AD9D-DDCFF477A382}" srcOrd="1" destOrd="0" presId="urn:microsoft.com/office/officeart/2005/8/layout/orgChart1"/>
    <dgm:cxn modelId="{64908D95-C07B-4E19-80A9-5604D738926E}" type="presParOf" srcId="{A72C17EC-3B2E-4A5D-AD9D-DDCFF477A382}" destId="{08D576F8-15CA-4115-A515-EC0E9A745F84}" srcOrd="0" destOrd="0" presId="urn:microsoft.com/office/officeart/2005/8/layout/orgChart1"/>
    <dgm:cxn modelId="{2D444884-4FB3-4FB3-B2EB-EC38DB043D22}" type="presParOf" srcId="{A72C17EC-3B2E-4A5D-AD9D-DDCFF477A382}" destId="{878B013F-9568-419E-907D-783189ECDE86}" srcOrd="1" destOrd="0" presId="urn:microsoft.com/office/officeart/2005/8/layout/orgChart1"/>
    <dgm:cxn modelId="{EE5833CA-67F3-41FE-98E4-90EC80720B30}" type="presParOf" srcId="{878B013F-9568-419E-907D-783189ECDE86}" destId="{CCB17F25-82E8-46C0-883F-5D67D513C1D3}" srcOrd="0" destOrd="0" presId="urn:microsoft.com/office/officeart/2005/8/layout/orgChart1"/>
    <dgm:cxn modelId="{A1A0FCDF-62B5-45B9-B71C-E90B824199A6}" type="presParOf" srcId="{CCB17F25-82E8-46C0-883F-5D67D513C1D3}" destId="{CF654ADD-E659-43E0-9611-5CCE0102D7AB}" srcOrd="0" destOrd="0" presId="urn:microsoft.com/office/officeart/2005/8/layout/orgChart1"/>
    <dgm:cxn modelId="{04B93332-4BA5-4FEA-8A9D-3F6C58CB4A75}" type="presParOf" srcId="{CCB17F25-82E8-46C0-883F-5D67D513C1D3}" destId="{06AC1066-C0E9-4B44-A399-8ACA20721C8A}" srcOrd="1" destOrd="0" presId="urn:microsoft.com/office/officeart/2005/8/layout/orgChart1"/>
    <dgm:cxn modelId="{148AFF8A-5C90-4988-A152-8CD283042083}" type="presParOf" srcId="{878B013F-9568-419E-907D-783189ECDE86}" destId="{4AE2252E-CB21-4221-BDBA-506CE247189F}" srcOrd="1" destOrd="0" presId="urn:microsoft.com/office/officeart/2005/8/layout/orgChart1"/>
    <dgm:cxn modelId="{D724CA08-42C3-4791-B832-0FB04E4ADD70}" type="presParOf" srcId="{878B013F-9568-419E-907D-783189ECDE86}" destId="{745D9992-0C29-4F5C-96BA-592EE6B2C847}" srcOrd="2" destOrd="0" presId="urn:microsoft.com/office/officeart/2005/8/layout/orgChart1"/>
    <dgm:cxn modelId="{D1EB4D7E-B420-483E-80C8-4E25EF9E6007}" type="presParOf" srcId="{022E836F-74F2-4007-B8F8-38782D33EC86}" destId="{F72801D8-EFC9-4BFD-BC0F-C63C4741AA1B}" srcOrd="2" destOrd="0" presId="urn:microsoft.com/office/officeart/2005/8/layout/orgChart1"/>
    <dgm:cxn modelId="{6BC7339E-1314-436A-A590-8C5918F0F6ED}" type="presParOf" srcId="{D1A1D103-044A-43A8-B2A2-2B7B0984ECFE}" destId="{4EFA1DAF-5267-4061-AC36-1F4093682084}" srcOrd="2" destOrd="0" presId="urn:microsoft.com/office/officeart/2005/8/layout/orgChart1"/>
    <dgm:cxn modelId="{0E558F38-1A2C-4A65-BD27-862D15849EDE}" type="presParOf" srcId="{4EFA1DAF-5267-4061-AC36-1F4093682084}" destId="{4846C337-A950-44B5-A34F-0FDEDA4A7F84}" srcOrd="0" destOrd="0" presId="urn:microsoft.com/office/officeart/2005/8/layout/orgChart1"/>
    <dgm:cxn modelId="{E8E424C1-83FF-40D7-BABB-687D9239F969}" type="presParOf" srcId="{4EFA1DAF-5267-4061-AC36-1F4093682084}" destId="{8D970100-9680-482A-8D78-F8BC26541152}" srcOrd="1" destOrd="0" presId="urn:microsoft.com/office/officeart/2005/8/layout/orgChart1"/>
    <dgm:cxn modelId="{CE33DBD3-83C2-4F73-9792-F65B2DFE3C36}" type="presParOf" srcId="{8D970100-9680-482A-8D78-F8BC26541152}" destId="{4D87A003-C4F1-4F14-9791-E043791DDDB2}" srcOrd="0" destOrd="0" presId="urn:microsoft.com/office/officeart/2005/8/layout/orgChart1"/>
    <dgm:cxn modelId="{5D3E3CBD-BA28-4B3A-A1C2-10A106B6C8A3}" type="presParOf" srcId="{4D87A003-C4F1-4F14-9791-E043791DDDB2}" destId="{DD7B1036-5A66-473B-AA0A-39D2925C2E4C}" srcOrd="0" destOrd="0" presId="urn:microsoft.com/office/officeart/2005/8/layout/orgChart1"/>
    <dgm:cxn modelId="{D2C55E10-C566-470C-AF19-E97854EBE996}" type="presParOf" srcId="{4D87A003-C4F1-4F14-9791-E043791DDDB2}" destId="{3BA777EB-D95F-4928-8B43-9A2B6B0B4D99}" srcOrd="1" destOrd="0" presId="urn:microsoft.com/office/officeart/2005/8/layout/orgChart1"/>
    <dgm:cxn modelId="{499E8232-A8F6-4496-91A8-BE946694A105}" type="presParOf" srcId="{8D970100-9680-482A-8D78-F8BC26541152}" destId="{518D6AA5-7F23-46A5-B1A6-A7DA070C1D19}" srcOrd="1" destOrd="0" presId="urn:microsoft.com/office/officeart/2005/8/layout/orgChart1"/>
    <dgm:cxn modelId="{7EC92E10-9249-41E4-849E-EAC39F6685BB}" type="presParOf" srcId="{518D6AA5-7F23-46A5-B1A6-A7DA070C1D19}" destId="{A43BAE14-AEA7-4720-A340-32330FFDBE55}" srcOrd="0" destOrd="0" presId="urn:microsoft.com/office/officeart/2005/8/layout/orgChart1"/>
    <dgm:cxn modelId="{5426DB32-6F4B-461E-909F-E229215BAF6D}" type="presParOf" srcId="{518D6AA5-7F23-46A5-B1A6-A7DA070C1D19}" destId="{E92B7025-AA03-44A8-A42E-B815CA190F68}" srcOrd="1" destOrd="0" presId="urn:microsoft.com/office/officeart/2005/8/layout/orgChart1"/>
    <dgm:cxn modelId="{6409FB95-5534-4CD5-B1F8-02255DB0CD1F}" type="presParOf" srcId="{E92B7025-AA03-44A8-A42E-B815CA190F68}" destId="{5924A582-42A1-4F59-B2B9-1DDA1D3F1281}" srcOrd="0" destOrd="0" presId="urn:microsoft.com/office/officeart/2005/8/layout/orgChart1"/>
    <dgm:cxn modelId="{FB2115AC-88B4-4A8C-8C3D-5F81006C54DD}" type="presParOf" srcId="{5924A582-42A1-4F59-B2B9-1DDA1D3F1281}" destId="{1320479B-B559-4BD3-9394-A34870496EFC}" srcOrd="0" destOrd="0" presId="urn:microsoft.com/office/officeart/2005/8/layout/orgChart1"/>
    <dgm:cxn modelId="{50BEFB70-E26B-48D7-9DDE-55F5B025C61D}" type="presParOf" srcId="{5924A582-42A1-4F59-B2B9-1DDA1D3F1281}" destId="{2D6C1731-708F-434E-AFFE-5C8B5C905251}" srcOrd="1" destOrd="0" presId="urn:microsoft.com/office/officeart/2005/8/layout/orgChart1"/>
    <dgm:cxn modelId="{4C480C39-F0BD-40D1-809E-2CEA4F7A1A95}" type="presParOf" srcId="{E92B7025-AA03-44A8-A42E-B815CA190F68}" destId="{E01ED514-9793-477C-9FF5-4091311662E0}" srcOrd="1" destOrd="0" presId="urn:microsoft.com/office/officeart/2005/8/layout/orgChart1"/>
    <dgm:cxn modelId="{FC31A5AB-98DB-402F-B9BA-C42471782307}" type="presParOf" srcId="{E92B7025-AA03-44A8-A42E-B815CA190F68}" destId="{DA55C324-D449-40A4-9C50-40F3010F5DA9}" srcOrd="2" destOrd="0" presId="urn:microsoft.com/office/officeart/2005/8/layout/orgChart1"/>
    <dgm:cxn modelId="{71826928-E744-4352-8D0C-6E6C5ED5DFDA}" type="presParOf" srcId="{518D6AA5-7F23-46A5-B1A6-A7DA070C1D19}" destId="{32ADE5BB-E4EA-447B-AFE2-28DE201485FE}" srcOrd="2" destOrd="0" presId="urn:microsoft.com/office/officeart/2005/8/layout/orgChart1"/>
    <dgm:cxn modelId="{D054984A-7242-4583-8253-1AE341603D9F}" type="presParOf" srcId="{518D6AA5-7F23-46A5-B1A6-A7DA070C1D19}" destId="{2322B6A4-E71B-4D9D-9161-8371D4A6EA78}" srcOrd="3" destOrd="0" presId="urn:microsoft.com/office/officeart/2005/8/layout/orgChart1"/>
    <dgm:cxn modelId="{C09E7994-50D7-4BCE-8432-F5054ADFC9E7}" type="presParOf" srcId="{2322B6A4-E71B-4D9D-9161-8371D4A6EA78}" destId="{8578C80B-1037-4B70-81E8-614EF72A637E}" srcOrd="0" destOrd="0" presId="urn:microsoft.com/office/officeart/2005/8/layout/orgChart1"/>
    <dgm:cxn modelId="{BE8DC431-4C44-4AF0-95AC-3B89FDE5B1AD}" type="presParOf" srcId="{8578C80B-1037-4B70-81E8-614EF72A637E}" destId="{FDEE0A5D-4BE2-42AE-8B9A-D2502B415393}" srcOrd="0" destOrd="0" presId="urn:microsoft.com/office/officeart/2005/8/layout/orgChart1"/>
    <dgm:cxn modelId="{1087345C-6BA7-4EC4-B8CC-C69A576BF7E5}" type="presParOf" srcId="{8578C80B-1037-4B70-81E8-614EF72A637E}" destId="{3E98AAC6-5FA0-41F2-836F-0C838DEFDAD4}" srcOrd="1" destOrd="0" presId="urn:microsoft.com/office/officeart/2005/8/layout/orgChart1"/>
    <dgm:cxn modelId="{506E9273-04A5-467E-9BD1-FF359E25E5C9}" type="presParOf" srcId="{2322B6A4-E71B-4D9D-9161-8371D4A6EA78}" destId="{9682176E-6E1E-4526-9895-DC833632380C}" srcOrd="1" destOrd="0" presId="urn:microsoft.com/office/officeart/2005/8/layout/orgChart1"/>
    <dgm:cxn modelId="{488C7A8A-F3CB-4F4B-AD96-E4A5E39DE780}" type="presParOf" srcId="{2322B6A4-E71B-4D9D-9161-8371D4A6EA78}" destId="{8DB47DA5-5F4B-4D7B-A178-4C40DF9591E7}" srcOrd="2" destOrd="0" presId="urn:microsoft.com/office/officeart/2005/8/layout/orgChart1"/>
    <dgm:cxn modelId="{4E409EF7-A555-4958-B0D6-347F8DFF2A14}" type="presParOf" srcId="{8D970100-9680-482A-8D78-F8BC26541152}" destId="{47D9AEB5-D64B-4035-B24E-5CF0EACC5BFC}" srcOrd="2" destOrd="0" presId="urn:microsoft.com/office/officeart/2005/8/layout/orgChart1"/>
    <dgm:cxn modelId="{94D06806-3039-4D4B-8B15-75CABF61B2A4}" type="presParOf" srcId="{4EFA1DAF-5267-4061-AC36-1F4093682084}" destId="{5B33BA5A-371E-44EC-8012-CB6B3DC0760A}" srcOrd="2" destOrd="0" presId="urn:microsoft.com/office/officeart/2005/8/layout/orgChart1"/>
    <dgm:cxn modelId="{DBEA7424-3A82-4485-87E5-BFEC723CB8E0}" type="presParOf" srcId="{4EFA1DAF-5267-4061-AC36-1F4093682084}" destId="{9E4B45CA-CC6D-4AF1-BE80-204E17D40B57}" srcOrd="3" destOrd="0" presId="urn:microsoft.com/office/officeart/2005/8/layout/orgChart1"/>
    <dgm:cxn modelId="{F43B6FB2-1A07-446E-A641-85325A874551}" type="presParOf" srcId="{9E4B45CA-CC6D-4AF1-BE80-204E17D40B57}" destId="{AFD64009-0345-43D5-B3FB-3AB096FAFBDC}" srcOrd="0" destOrd="0" presId="urn:microsoft.com/office/officeart/2005/8/layout/orgChart1"/>
    <dgm:cxn modelId="{C09256EB-E8FA-4302-BD6A-317458F802AA}" type="presParOf" srcId="{AFD64009-0345-43D5-B3FB-3AB096FAFBDC}" destId="{8DD25679-305D-476E-AFC7-1FE3C0C4B5F8}" srcOrd="0" destOrd="0" presId="urn:microsoft.com/office/officeart/2005/8/layout/orgChart1"/>
    <dgm:cxn modelId="{3BE6A41E-556E-42DC-95C1-13A8E3B128B5}" type="presParOf" srcId="{AFD64009-0345-43D5-B3FB-3AB096FAFBDC}" destId="{2310144C-54C4-4630-B742-FD82DB139844}" srcOrd="1" destOrd="0" presId="urn:microsoft.com/office/officeart/2005/8/layout/orgChart1"/>
    <dgm:cxn modelId="{88C3FF24-DCA4-4198-968D-21B62B8D1E24}" type="presParOf" srcId="{9E4B45CA-CC6D-4AF1-BE80-204E17D40B57}" destId="{E88C9A6A-0880-433E-8C6A-D04316832AC1}" srcOrd="1" destOrd="0" presId="urn:microsoft.com/office/officeart/2005/8/layout/orgChart1"/>
    <dgm:cxn modelId="{1850CA8F-A1C8-4EE5-BC02-1367E283069E}" type="presParOf" srcId="{E88C9A6A-0880-433E-8C6A-D04316832AC1}" destId="{A9046AC0-53A1-4046-897B-1607C6447982}" srcOrd="0" destOrd="0" presId="urn:microsoft.com/office/officeart/2005/8/layout/orgChart1"/>
    <dgm:cxn modelId="{208B03F1-8CAE-461D-8BE9-B0BA02A40411}" type="presParOf" srcId="{E88C9A6A-0880-433E-8C6A-D04316832AC1}" destId="{0B368F1D-8F5B-4493-83D6-C6AE5C516043}" srcOrd="1" destOrd="0" presId="urn:microsoft.com/office/officeart/2005/8/layout/orgChart1"/>
    <dgm:cxn modelId="{60C7B19F-37FE-4C37-BB61-4576C448539F}" type="presParOf" srcId="{0B368F1D-8F5B-4493-83D6-C6AE5C516043}" destId="{F301AA9C-02D4-4AD5-9A09-3263595DCCFC}" srcOrd="0" destOrd="0" presId="urn:microsoft.com/office/officeart/2005/8/layout/orgChart1"/>
    <dgm:cxn modelId="{12BFD64F-E818-428B-B8D3-B741BFB7A001}" type="presParOf" srcId="{F301AA9C-02D4-4AD5-9A09-3263595DCCFC}" destId="{8DA5F4BD-5CED-4713-9632-E03217B409E8}" srcOrd="0" destOrd="0" presId="urn:microsoft.com/office/officeart/2005/8/layout/orgChart1"/>
    <dgm:cxn modelId="{61CD8C9B-67E6-4893-BB29-8F4068D7D546}" type="presParOf" srcId="{F301AA9C-02D4-4AD5-9A09-3263595DCCFC}" destId="{93358E2C-E6A1-4158-BB38-15E30E1AF27A}" srcOrd="1" destOrd="0" presId="urn:microsoft.com/office/officeart/2005/8/layout/orgChart1"/>
    <dgm:cxn modelId="{D47601E5-51B0-4EC3-B030-81787C0926BA}" type="presParOf" srcId="{0B368F1D-8F5B-4493-83D6-C6AE5C516043}" destId="{D10D827B-4E15-4D21-8A26-A5C1C0B57701}" srcOrd="1" destOrd="0" presId="urn:microsoft.com/office/officeart/2005/8/layout/orgChart1"/>
    <dgm:cxn modelId="{17D0CCC7-309E-4805-96D2-84111AC30140}" type="presParOf" srcId="{0B368F1D-8F5B-4493-83D6-C6AE5C516043}" destId="{67A05778-BC56-467E-82C4-09E075C8DE0A}" srcOrd="2" destOrd="0" presId="urn:microsoft.com/office/officeart/2005/8/layout/orgChart1"/>
    <dgm:cxn modelId="{ECC3352C-28C9-49C3-AFA7-623B3CC49377}" type="presParOf" srcId="{E88C9A6A-0880-433E-8C6A-D04316832AC1}" destId="{C239AD77-438A-4E4B-B0CA-CF13977075F4}" srcOrd="2" destOrd="0" presId="urn:microsoft.com/office/officeart/2005/8/layout/orgChart1"/>
    <dgm:cxn modelId="{17420B7C-BFBA-464F-9FD4-7E542D077A01}" type="presParOf" srcId="{E88C9A6A-0880-433E-8C6A-D04316832AC1}" destId="{D0E01EB4-E767-4BAD-994C-1974C0D2A86B}" srcOrd="3" destOrd="0" presId="urn:microsoft.com/office/officeart/2005/8/layout/orgChart1"/>
    <dgm:cxn modelId="{762134F0-BA24-41C9-A237-EFCD4ACE557C}" type="presParOf" srcId="{D0E01EB4-E767-4BAD-994C-1974C0D2A86B}" destId="{D5C2108F-5332-4CDC-A0FD-5F4A1C3BE9C7}" srcOrd="0" destOrd="0" presId="urn:microsoft.com/office/officeart/2005/8/layout/orgChart1"/>
    <dgm:cxn modelId="{FB1642DC-F01D-41DE-88AC-1FB516B83507}" type="presParOf" srcId="{D5C2108F-5332-4CDC-A0FD-5F4A1C3BE9C7}" destId="{4D5F0684-CC6C-47FF-8ADB-10FE43E68EC5}" srcOrd="0" destOrd="0" presId="urn:microsoft.com/office/officeart/2005/8/layout/orgChart1"/>
    <dgm:cxn modelId="{B534D6BD-FEE7-4B2E-B7A2-09E1D7578377}" type="presParOf" srcId="{D5C2108F-5332-4CDC-A0FD-5F4A1C3BE9C7}" destId="{35985800-F8EE-46C4-B617-B21736235A4E}" srcOrd="1" destOrd="0" presId="urn:microsoft.com/office/officeart/2005/8/layout/orgChart1"/>
    <dgm:cxn modelId="{EC8169CE-9E2B-448D-8950-33396D29BFCF}" type="presParOf" srcId="{D0E01EB4-E767-4BAD-994C-1974C0D2A86B}" destId="{E4AB63AB-CA63-458B-A026-AC6D738AB6CF}" srcOrd="1" destOrd="0" presId="urn:microsoft.com/office/officeart/2005/8/layout/orgChart1"/>
    <dgm:cxn modelId="{73C3D559-F144-4B68-AD73-D2EEB474946C}" type="presParOf" srcId="{D0E01EB4-E767-4BAD-994C-1974C0D2A86B}" destId="{BDDE45E7-D863-4BE9-AF79-93019B490F65}" srcOrd="2" destOrd="0" presId="urn:microsoft.com/office/officeart/2005/8/layout/orgChart1"/>
    <dgm:cxn modelId="{6939DAA7-10CD-4E5E-8464-85825CE3CB7E}" type="presParOf" srcId="{E88C9A6A-0880-433E-8C6A-D04316832AC1}" destId="{1098A56E-35C4-40D2-BB1F-0076C5F23E1A}" srcOrd="4" destOrd="0" presId="urn:microsoft.com/office/officeart/2005/8/layout/orgChart1"/>
    <dgm:cxn modelId="{1277308B-7386-4108-A820-8CEAB27D74C5}" type="presParOf" srcId="{E88C9A6A-0880-433E-8C6A-D04316832AC1}" destId="{46A282EA-524B-4A6B-9D83-C6C9DCF87C8B}" srcOrd="5" destOrd="0" presId="urn:microsoft.com/office/officeart/2005/8/layout/orgChart1"/>
    <dgm:cxn modelId="{74752D16-B08E-4D73-A818-EF0724912344}" type="presParOf" srcId="{46A282EA-524B-4A6B-9D83-C6C9DCF87C8B}" destId="{BA3A817B-7035-4FD3-BB51-645E3BE6104B}" srcOrd="0" destOrd="0" presId="urn:microsoft.com/office/officeart/2005/8/layout/orgChart1"/>
    <dgm:cxn modelId="{92B89414-52AD-4CCD-A1FD-3C69D64D9B30}" type="presParOf" srcId="{BA3A817B-7035-4FD3-BB51-645E3BE6104B}" destId="{D7C9C296-F81A-4291-A17B-67BD6FD3E674}" srcOrd="0" destOrd="0" presId="urn:microsoft.com/office/officeart/2005/8/layout/orgChart1"/>
    <dgm:cxn modelId="{1C984D79-981A-46AD-84FE-725D8F94D46C}" type="presParOf" srcId="{BA3A817B-7035-4FD3-BB51-645E3BE6104B}" destId="{F8E1D4A1-205F-44D7-9C59-321479E7FC08}" srcOrd="1" destOrd="0" presId="urn:microsoft.com/office/officeart/2005/8/layout/orgChart1"/>
    <dgm:cxn modelId="{3C111D81-E744-411C-ACCB-0AFE14E8AA50}" type="presParOf" srcId="{46A282EA-524B-4A6B-9D83-C6C9DCF87C8B}" destId="{7A5ADADE-95D1-4FD0-995E-5A3512D4B2CA}" srcOrd="1" destOrd="0" presId="urn:microsoft.com/office/officeart/2005/8/layout/orgChart1"/>
    <dgm:cxn modelId="{C045F4DB-1F7A-4960-8445-207F978079B8}" type="presParOf" srcId="{46A282EA-524B-4A6B-9D83-C6C9DCF87C8B}" destId="{8EF35DFD-7618-4929-87DC-2A3438AE5147}" srcOrd="2" destOrd="0" presId="urn:microsoft.com/office/officeart/2005/8/layout/orgChart1"/>
    <dgm:cxn modelId="{D2A40C3C-A55C-4C66-A5D7-A42536CF0FA2}" type="presParOf" srcId="{9E4B45CA-CC6D-4AF1-BE80-204E17D40B57}" destId="{17973818-90E8-4AC1-995A-5CC915C91EA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2B1D0D2-CF81-4778-9B45-62A0B840687E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07DD8DD1-2BAC-4A67-BDDE-870DD91A907D}">
      <dgm:prSet phldrT="[Text]" custT="1"/>
      <dgm:spPr/>
      <dgm:t>
        <a:bodyPr/>
        <a:lstStyle/>
        <a:p>
          <a:r>
            <a:rPr lang="en-US" sz="2400" dirty="0" err="1">
              <a:solidFill>
                <a:srgbClr val="000000"/>
              </a:solidFill>
            </a:rPr>
            <a:t>Trax</a:t>
          </a:r>
          <a:endParaRPr lang="en-US" sz="2400" dirty="0">
            <a:solidFill>
              <a:srgbClr val="000000"/>
            </a:solidFill>
          </a:endParaRPr>
        </a:p>
        <a:p>
          <a:r>
            <a:rPr lang="en-US" sz="2400" dirty="0">
              <a:solidFill>
                <a:srgbClr val="000000"/>
              </a:solidFill>
            </a:rPr>
            <a:t> Admin</a:t>
          </a:r>
        </a:p>
      </dgm:t>
    </dgm:pt>
    <dgm:pt modelId="{2BA4C793-EB73-4E87-B7D1-C73BA027F7A5}" type="parTrans" cxnId="{393B1254-7D45-4618-8485-0E1B609A3F11}">
      <dgm:prSet/>
      <dgm:spPr/>
      <dgm:t>
        <a:bodyPr/>
        <a:lstStyle/>
        <a:p>
          <a:endParaRPr lang="en-US"/>
        </a:p>
      </dgm:t>
    </dgm:pt>
    <dgm:pt modelId="{3292A73A-1375-42CD-B737-8667117DDA7B}" type="sibTrans" cxnId="{393B1254-7D45-4618-8485-0E1B609A3F11}">
      <dgm:prSet/>
      <dgm:spPr/>
      <dgm:t>
        <a:bodyPr/>
        <a:lstStyle/>
        <a:p>
          <a:endParaRPr lang="en-US"/>
        </a:p>
      </dgm:t>
    </dgm:pt>
    <dgm:pt modelId="{CA39494E-EB7A-462A-9F90-B14412D35CA3}">
      <dgm:prSet phldrT="[Text]"/>
      <dgm:spPr/>
      <dgm:t>
        <a:bodyPr/>
        <a:lstStyle/>
        <a:p>
          <a:r>
            <a:rPr lang="en-US" dirty="0">
              <a:solidFill>
                <a:srgbClr val="000000"/>
              </a:solidFill>
            </a:rPr>
            <a:t>Selection Builder Manager</a:t>
          </a:r>
        </a:p>
      </dgm:t>
    </dgm:pt>
    <dgm:pt modelId="{65DC8BD7-F1F1-47AE-B3F2-A0D8ED47FC2D}" type="parTrans" cxnId="{BC19C67E-C872-44CD-8C02-A9EC9F37C0DF}">
      <dgm:prSet/>
      <dgm:spPr/>
      <dgm:t>
        <a:bodyPr/>
        <a:lstStyle/>
        <a:p>
          <a:endParaRPr lang="en-US"/>
        </a:p>
      </dgm:t>
    </dgm:pt>
    <dgm:pt modelId="{12D8E3B2-4EA9-41DA-894C-28AC2DC4238E}" type="sibTrans" cxnId="{BC19C67E-C872-44CD-8C02-A9EC9F37C0DF}">
      <dgm:prSet/>
      <dgm:spPr/>
      <dgm:t>
        <a:bodyPr/>
        <a:lstStyle/>
        <a:p>
          <a:endParaRPr lang="en-US"/>
        </a:p>
      </dgm:t>
    </dgm:pt>
    <dgm:pt modelId="{99A8A380-0CCE-4AE6-969C-785FF904170B}">
      <dgm:prSet phldrT="[Text]"/>
      <dgm:spPr/>
      <dgm:t>
        <a:bodyPr/>
        <a:lstStyle/>
        <a:p>
          <a:r>
            <a:rPr lang="en-US" dirty="0">
              <a:solidFill>
                <a:srgbClr val="000000"/>
              </a:solidFill>
            </a:rPr>
            <a:t>Selection Builder</a:t>
          </a:r>
        </a:p>
      </dgm:t>
    </dgm:pt>
    <dgm:pt modelId="{288932BC-C7D0-42D6-9E4B-354117E01020}" type="parTrans" cxnId="{19BB8977-D94C-4AAD-8795-78FFCACB7673}">
      <dgm:prSet/>
      <dgm:spPr/>
      <dgm:t>
        <a:bodyPr/>
        <a:lstStyle/>
        <a:p>
          <a:endParaRPr lang="en-US"/>
        </a:p>
      </dgm:t>
    </dgm:pt>
    <dgm:pt modelId="{4AC6E408-44D6-4CC0-9028-FB36C9B8C95F}" type="sibTrans" cxnId="{19BB8977-D94C-4AAD-8795-78FFCACB7673}">
      <dgm:prSet/>
      <dgm:spPr/>
      <dgm:t>
        <a:bodyPr/>
        <a:lstStyle/>
        <a:p>
          <a:endParaRPr lang="en-US"/>
        </a:p>
      </dgm:t>
    </dgm:pt>
    <dgm:pt modelId="{73E6A665-6CB3-42C8-8552-600B014BC872}" type="pres">
      <dgm:prSet presAssocID="{42B1D0D2-CF81-4778-9B45-62A0B840687E}" presName="Name0" presStyleCnt="0">
        <dgm:presLayoutVars>
          <dgm:dir/>
          <dgm:animLvl val="lvl"/>
          <dgm:resizeHandles val="exact"/>
        </dgm:presLayoutVars>
      </dgm:prSet>
      <dgm:spPr/>
    </dgm:pt>
    <dgm:pt modelId="{7A8B3093-B9AD-4A49-B82D-DD3B7BCBEDB1}" type="pres">
      <dgm:prSet presAssocID="{07DD8DD1-2BAC-4A67-BDDE-870DD91A907D}" presName="Name8" presStyleCnt="0"/>
      <dgm:spPr/>
    </dgm:pt>
    <dgm:pt modelId="{AF2B63D4-5602-4D53-A721-8ECC61FC732E}" type="pres">
      <dgm:prSet presAssocID="{07DD8DD1-2BAC-4A67-BDDE-870DD91A907D}" presName="level" presStyleLbl="node1" presStyleIdx="0" presStyleCnt="3" custLinFactNeighborY="-5156">
        <dgm:presLayoutVars>
          <dgm:chMax val="1"/>
          <dgm:bulletEnabled val="1"/>
        </dgm:presLayoutVars>
      </dgm:prSet>
      <dgm:spPr/>
    </dgm:pt>
    <dgm:pt modelId="{85069180-2EEB-4BAE-B55F-AC7DE9696554}" type="pres">
      <dgm:prSet presAssocID="{07DD8DD1-2BAC-4A67-BDDE-870DD91A907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990F5E1-EF6E-4AD6-8A82-93EAE1894D8D}" type="pres">
      <dgm:prSet presAssocID="{CA39494E-EB7A-462A-9F90-B14412D35CA3}" presName="Name8" presStyleCnt="0"/>
      <dgm:spPr/>
    </dgm:pt>
    <dgm:pt modelId="{360116A3-92D8-4BE6-B59A-CA7A138779CA}" type="pres">
      <dgm:prSet presAssocID="{CA39494E-EB7A-462A-9F90-B14412D35CA3}" presName="level" presStyleLbl="node1" presStyleIdx="1" presStyleCnt="3">
        <dgm:presLayoutVars>
          <dgm:chMax val="1"/>
          <dgm:bulletEnabled val="1"/>
        </dgm:presLayoutVars>
      </dgm:prSet>
      <dgm:spPr/>
    </dgm:pt>
    <dgm:pt modelId="{E5957A74-8B4E-4FAE-AEE5-B369A95B4E16}" type="pres">
      <dgm:prSet presAssocID="{CA39494E-EB7A-462A-9F90-B14412D35CA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30D7442-F4CE-4D2E-A8CF-60F77BCA17E5}" type="pres">
      <dgm:prSet presAssocID="{99A8A380-0CCE-4AE6-969C-785FF904170B}" presName="Name8" presStyleCnt="0"/>
      <dgm:spPr/>
    </dgm:pt>
    <dgm:pt modelId="{D30C7CAE-58F5-4185-9888-45A2BBF95518}" type="pres">
      <dgm:prSet presAssocID="{99A8A380-0CCE-4AE6-969C-785FF904170B}" presName="level" presStyleLbl="node1" presStyleIdx="2" presStyleCnt="3">
        <dgm:presLayoutVars>
          <dgm:chMax val="1"/>
          <dgm:bulletEnabled val="1"/>
        </dgm:presLayoutVars>
      </dgm:prSet>
      <dgm:spPr/>
    </dgm:pt>
    <dgm:pt modelId="{8598BAD9-6E69-4338-9633-0A37A3573973}" type="pres">
      <dgm:prSet presAssocID="{99A8A380-0CCE-4AE6-969C-785FF904170B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FBEB163D-C7AB-4CA4-9F90-3CA477939729}" type="presOf" srcId="{99A8A380-0CCE-4AE6-969C-785FF904170B}" destId="{D30C7CAE-58F5-4185-9888-45A2BBF95518}" srcOrd="0" destOrd="0" presId="urn:microsoft.com/office/officeart/2005/8/layout/pyramid1"/>
    <dgm:cxn modelId="{4F420F44-A72F-4D23-9DE0-31733B83E94D}" type="presOf" srcId="{42B1D0D2-CF81-4778-9B45-62A0B840687E}" destId="{73E6A665-6CB3-42C8-8552-600B014BC872}" srcOrd="0" destOrd="0" presId="urn:microsoft.com/office/officeart/2005/8/layout/pyramid1"/>
    <dgm:cxn modelId="{393B1254-7D45-4618-8485-0E1B609A3F11}" srcId="{42B1D0D2-CF81-4778-9B45-62A0B840687E}" destId="{07DD8DD1-2BAC-4A67-BDDE-870DD91A907D}" srcOrd="0" destOrd="0" parTransId="{2BA4C793-EB73-4E87-B7D1-C73BA027F7A5}" sibTransId="{3292A73A-1375-42CD-B737-8667117DDA7B}"/>
    <dgm:cxn modelId="{19BB8977-D94C-4AAD-8795-78FFCACB7673}" srcId="{42B1D0D2-CF81-4778-9B45-62A0B840687E}" destId="{99A8A380-0CCE-4AE6-969C-785FF904170B}" srcOrd="2" destOrd="0" parTransId="{288932BC-C7D0-42D6-9E4B-354117E01020}" sibTransId="{4AC6E408-44D6-4CC0-9028-FB36C9B8C95F}"/>
    <dgm:cxn modelId="{BC19C67E-C872-44CD-8C02-A9EC9F37C0DF}" srcId="{42B1D0D2-CF81-4778-9B45-62A0B840687E}" destId="{CA39494E-EB7A-462A-9F90-B14412D35CA3}" srcOrd="1" destOrd="0" parTransId="{65DC8BD7-F1F1-47AE-B3F2-A0D8ED47FC2D}" sibTransId="{12D8E3B2-4EA9-41DA-894C-28AC2DC4238E}"/>
    <dgm:cxn modelId="{DF72DE8F-D4A8-4076-8B69-C080D8C5B686}" type="presOf" srcId="{CA39494E-EB7A-462A-9F90-B14412D35CA3}" destId="{360116A3-92D8-4BE6-B59A-CA7A138779CA}" srcOrd="0" destOrd="0" presId="urn:microsoft.com/office/officeart/2005/8/layout/pyramid1"/>
    <dgm:cxn modelId="{93A90598-CD07-45D0-961A-E320B6E4D633}" type="presOf" srcId="{07DD8DD1-2BAC-4A67-BDDE-870DD91A907D}" destId="{AF2B63D4-5602-4D53-A721-8ECC61FC732E}" srcOrd="0" destOrd="0" presId="urn:microsoft.com/office/officeart/2005/8/layout/pyramid1"/>
    <dgm:cxn modelId="{500A9AAE-437A-4116-ABDE-C644E7626FDD}" type="presOf" srcId="{07DD8DD1-2BAC-4A67-BDDE-870DD91A907D}" destId="{85069180-2EEB-4BAE-B55F-AC7DE9696554}" srcOrd="1" destOrd="0" presId="urn:microsoft.com/office/officeart/2005/8/layout/pyramid1"/>
    <dgm:cxn modelId="{1252ABC2-DF5E-4D16-8E44-D2D82A315BC7}" type="presOf" srcId="{99A8A380-0CCE-4AE6-969C-785FF904170B}" destId="{8598BAD9-6E69-4338-9633-0A37A3573973}" srcOrd="1" destOrd="0" presId="urn:microsoft.com/office/officeart/2005/8/layout/pyramid1"/>
    <dgm:cxn modelId="{3D9005C8-1597-46E4-B9B9-DB77C94CF118}" type="presOf" srcId="{CA39494E-EB7A-462A-9F90-B14412D35CA3}" destId="{E5957A74-8B4E-4FAE-AEE5-B369A95B4E16}" srcOrd="1" destOrd="0" presId="urn:microsoft.com/office/officeart/2005/8/layout/pyramid1"/>
    <dgm:cxn modelId="{64727C04-6ABA-4FBE-A3DA-04042F3BDD60}" type="presParOf" srcId="{73E6A665-6CB3-42C8-8552-600B014BC872}" destId="{7A8B3093-B9AD-4A49-B82D-DD3B7BCBEDB1}" srcOrd="0" destOrd="0" presId="urn:microsoft.com/office/officeart/2005/8/layout/pyramid1"/>
    <dgm:cxn modelId="{8BEFDABC-9BFB-4BE5-80DD-41F89E101D94}" type="presParOf" srcId="{7A8B3093-B9AD-4A49-B82D-DD3B7BCBEDB1}" destId="{AF2B63D4-5602-4D53-A721-8ECC61FC732E}" srcOrd="0" destOrd="0" presId="urn:microsoft.com/office/officeart/2005/8/layout/pyramid1"/>
    <dgm:cxn modelId="{898A34B2-0AEB-473D-8660-329F8694F79F}" type="presParOf" srcId="{7A8B3093-B9AD-4A49-B82D-DD3B7BCBEDB1}" destId="{85069180-2EEB-4BAE-B55F-AC7DE9696554}" srcOrd="1" destOrd="0" presId="urn:microsoft.com/office/officeart/2005/8/layout/pyramid1"/>
    <dgm:cxn modelId="{63E33764-3B25-43BD-BFA6-EED8AA28332F}" type="presParOf" srcId="{73E6A665-6CB3-42C8-8552-600B014BC872}" destId="{E990F5E1-EF6E-4AD6-8A82-93EAE1894D8D}" srcOrd="1" destOrd="0" presId="urn:microsoft.com/office/officeart/2005/8/layout/pyramid1"/>
    <dgm:cxn modelId="{35925F57-3FA8-4EA8-B56F-26ECE0207BE7}" type="presParOf" srcId="{E990F5E1-EF6E-4AD6-8A82-93EAE1894D8D}" destId="{360116A3-92D8-4BE6-B59A-CA7A138779CA}" srcOrd="0" destOrd="0" presId="urn:microsoft.com/office/officeart/2005/8/layout/pyramid1"/>
    <dgm:cxn modelId="{5D68C6F3-A017-4830-B098-060752BA6E0E}" type="presParOf" srcId="{E990F5E1-EF6E-4AD6-8A82-93EAE1894D8D}" destId="{E5957A74-8B4E-4FAE-AEE5-B369A95B4E16}" srcOrd="1" destOrd="0" presId="urn:microsoft.com/office/officeart/2005/8/layout/pyramid1"/>
    <dgm:cxn modelId="{7A8A229F-9DDB-48FA-9429-A06565A17802}" type="presParOf" srcId="{73E6A665-6CB3-42C8-8552-600B014BC872}" destId="{F30D7442-F4CE-4D2E-A8CF-60F77BCA17E5}" srcOrd="2" destOrd="0" presId="urn:microsoft.com/office/officeart/2005/8/layout/pyramid1"/>
    <dgm:cxn modelId="{B74FF280-9F7D-4A8A-BE56-B4132BAEDF27}" type="presParOf" srcId="{F30D7442-F4CE-4D2E-A8CF-60F77BCA17E5}" destId="{D30C7CAE-58F5-4185-9888-45A2BBF95518}" srcOrd="0" destOrd="0" presId="urn:microsoft.com/office/officeart/2005/8/layout/pyramid1"/>
    <dgm:cxn modelId="{F8A927EB-11B6-4787-9DD1-FBDC68C9B3A0}" type="presParOf" srcId="{F30D7442-F4CE-4D2E-A8CF-60F77BCA17E5}" destId="{8598BAD9-6E69-4338-9633-0A37A3573973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4A77CD-9D81-4E36-810A-7B24082ED284}" type="doc">
      <dgm:prSet loTypeId="urn:microsoft.com/office/officeart/2005/8/layout/chevron1" loCatId="process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1F3D72-DA00-4CA8-8A48-D219C7D3DB8D}">
      <dgm:prSet phldrT="[Text]"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en-US" sz="1400" b="0" dirty="0">
              <a:solidFill>
                <a:srgbClr val="000000"/>
              </a:solidFill>
            </a:rPr>
            <a:t>Private</a:t>
          </a:r>
        </a:p>
      </dgm:t>
    </dgm:pt>
    <dgm:pt modelId="{776B97F2-B0E6-4BE6-A7D1-9C1B0587A7CD}" type="parTrans" cxnId="{23486E23-C223-4DA8-997D-455527BAD2CC}">
      <dgm:prSet/>
      <dgm:spPr/>
      <dgm:t>
        <a:bodyPr/>
        <a:lstStyle/>
        <a:p>
          <a:endParaRPr lang="en-US" sz="500"/>
        </a:p>
      </dgm:t>
    </dgm:pt>
    <dgm:pt modelId="{1DE7BC62-2B05-44B1-8CAB-19432D9DBEEC}" type="sibTrans" cxnId="{23486E23-C223-4DA8-997D-455527BAD2CC}">
      <dgm:prSet/>
      <dgm:spPr/>
      <dgm:t>
        <a:bodyPr/>
        <a:lstStyle/>
        <a:p>
          <a:endParaRPr lang="en-US" sz="500"/>
        </a:p>
      </dgm:t>
    </dgm:pt>
    <dgm:pt modelId="{7FB25357-C064-453C-A1AF-ABD5FEBD2717}">
      <dgm:prSet phldrT="[Text]" custT="1"/>
      <dgm:spPr/>
      <dgm:t>
        <a:bodyPr/>
        <a:lstStyle/>
        <a:p>
          <a:pPr>
            <a:buNone/>
          </a:pPr>
          <a:r>
            <a:rPr lang="en-US" sz="1000" dirty="0">
              <a:solidFill>
                <a:srgbClr val="000000"/>
              </a:solidFill>
            </a:rPr>
            <a:t> </a:t>
          </a:r>
          <a:endParaRPr lang="en-US" sz="1400" dirty="0">
            <a:solidFill>
              <a:srgbClr val="000000"/>
            </a:solidFill>
          </a:endParaRPr>
        </a:p>
      </dgm:t>
    </dgm:pt>
    <dgm:pt modelId="{D272ACAF-370F-4FF8-9482-010097F6F30B}" type="parTrans" cxnId="{C5F00D0F-F843-4BE4-B3C0-16138BCC7A51}">
      <dgm:prSet/>
      <dgm:spPr/>
      <dgm:t>
        <a:bodyPr/>
        <a:lstStyle/>
        <a:p>
          <a:endParaRPr lang="en-US" sz="500"/>
        </a:p>
      </dgm:t>
    </dgm:pt>
    <dgm:pt modelId="{064660D2-3DA1-4D6E-8888-A068ABE153F9}" type="sibTrans" cxnId="{C5F00D0F-F843-4BE4-B3C0-16138BCC7A51}">
      <dgm:prSet/>
      <dgm:spPr/>
      <dgm:t>
        <a:bodyPr/>
        <a:lstStyle/>
        <a:p>
          <a:endParaRPr lang="en-US" sz="500"/>
        </a:p>
      </dgm:t>
    </dgm:pt>
    <dgm:pt modelId="{4DDDAF94-EFB4-4546-8C04-EDCF09CC5F94}">
      <dgm:prSet phldrT="[Text]"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sz="1400" dirty="0">
              <a:solidFill>
                <a:srgbClr val="000000"/>
              </a:solidFill>
            </a:rPr>
            <a:t>My Department</a:t>
          </a:r>
        </a:p>
      </dgm:t>
    </dgm:pt>
    <dgm:pt modelId="{D54B4AD0-076B-4E70-A8B8-CFD12ECA635F}" type="parTrans" cxnId="{4E9478FC-BEEA-46DA-A25F-41EC1406F2FF}">
      <dgm:prSet/>
      <dgm:spPr/>
      <dgm:t>
        <a:bodyPr/>
        <a:lstStyle/>
        <a:p>
          <a:endParaRPr lang="en-US" sz="500"/>
        </a:p>
      </dgm:t>
    </dgm:pt>
    <dgm:pt modelId="{528E9984-CE94-4B66-A2CE-2B0F81E314E0}" type="sibTrans" cxnId="{4E9478FC-BEEA-46DA-A25F-41EC1406F2FF}">
      <dgm:prSet/>
      <dgm:spPr/>
      <dgm:t>
        <a:bodyPr/>
        <a:lstStyle/>
        <a:p>
          <a:endParaRPr lang="en-US" sz="500"/>
        </a:p>
      </dgm:t>
    </dgm:pt>
    <dgm:pt modelId="{04F94468-4B4A-41F3-ACB7-9ACDDC72D822}">
      <dgm:prSet phldrT="[Text]" custT="1"/>
      <dgm:spPr/>
      <dgm:t>
        <a:bodyPr/>
        <a:lstStyle/>
        <a:p>
          <a:r>
            <a:rPr lang="en-US" sz="1000" dirty="0">
              <a:solidFill>
                <a:srgbClr val="000000"/>
              </a:solidFill>
            </a:rPr>
            <a:t> </a:t>
          </a:r>
          <a:r>
            <a:rPr lang="en-US" sz="1400" dirty="0">
              <a:solidFill>
                <a:srgbClr val="000000"/>
              </a:solidFill>
            </a:rPr>
            <a:t>Available within the department of the Selection Builder Manager who approved it</a:t>
          </a:r>
        </a:p>
      </dgm:t>
    </dgm:pt>
    <dgm:pt modelId="{73801FBD-E817-4CC1-9B98-5F72269B761C}" type="parTrans" cxnId="{7F0BAAE1-63B9-4066-9E5F-C07B4D4DF432}">
      <dgm:prSet/>
      <dgm:spPr/>
      <dgm:t>
        <a:bodyPr/>
        <a:lstStyle/>
        <a:p>
          <a:endParaRPr lang="en-US" sz="500"/>
        </a:p>
      </dgm:t>
    </dgm:pt>
    <dgm:pt modelId="{7F09A828-97EA-46FC-8688-75BAFA304C1E}" type="sibTrans" cxnId="{7F0BAAE1-63B9-4066-9E5F-C07B4D4DF432}">
      <dgm:prSet/>
      <dgm:spPr/>
      <dgm:t>
        <a:bodyPr/>
        <a:lstStyle/>
        <a:p>
          <a:endParaRPr lang="en-US" sz="500"/>
        </a:p>
      </dgm:t>
    </dgm:pt>
    <dgm:pt modelId="{1A781484-ACE1-4E64-AAF5-1145F9E57DA4}">
      <dgm:prSet phldrT="[Text]"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sz="1400" dirty="0">
              <a:solidFill>
                <a:srgbClr val="000000"/>
              </a:solidFill>
            </a:rPr>
            <a:t>Public</a:t>
          </a:r>
        </a:p>
      </dgm:t>
    </dgm:pt>
    <dgm:pt modelId="{793CBA66-181A-4A8B-A367-353B3C0C221D}" type="parTrans" cxnId="{122B59DD-7C50-43A9-8003-D04C31D87ABE}">
      <dgm:prSet/>
      <dgm:spPr/>
      <dgm:t>
        <a:bodyPr/>
        <a:lstStyle/>
        <a:p>
          <a:endParaRPr lang="en-US" sz="500"/>
        </a:p>
      </dgm:t>
    </dgm:pt>
    <dgm:pt modelId="{0417BA9E-7C8F-42C0-A36E-10DD51D770B2}" type="sibTrans" cxnId="{122B59DD-7C50-43A9-8003-D04C31D87ABE}">
      <dgm:prSet/>
      <dgm:spPr/>
      <dgm:t>
        <a:bodyPr/>
        <a:lstStyle/>
        <a:p>
          <a:endParaRPr lang="en-US" sz="500"/>
        </a:p>
      </dgm:t>
    </dgm:pt>
    <dgm:pt modelId="{7D551B15-2F2A-41FF-98DB-03C68A806CEF}">
      <dgm:prSet phldrT="[Text]" custT="1"/>
      <dgm:spPr/>
      <dgm:t>
        <a:bodyPr/>
        <a:lstStyle/>
        <a:p>
          <a:r>
            <a:rPr lang="en-US" sz="1400" dirty="0">
              <a:solidFill>
                <a:srgbClr val="000000"/>
              </a:solidFill>
            </a:rPr>
            <a:t> Available to everyone who has Selection Builder access</a:t>
          </a:r>
        </a:p>
      </dgm:t>
    </dgm:pt>
    <dgm:pt modelId="{0F68E488-632D-40E1-BA6F-FE8E3E711128}" type="parTrans" cxnId="{CE1D4785-D556-46B8-902A-9A86B6A54F26}">
      <dgm:prSet/>
      <dgm:spPr/>
      <dgm:t>
        <a:bodyPr/>
        <a:lstStyle/>
        <a:p>
          <a:endParaRPr lang="en-US" sz="500"/>
        </a:p>
      </dgm:t>
    </dgm:pt>
    <dgm:pt modelId="{3F0D997F-14AF-4194-B1DF-AE6FB470D59D}" type="sibTrans" cxnId="{CE1D4785-D556-46B8-902A-9A86B6A54F26}">
      <dgm:prSet/>
      <dgm:spPr/>
      <dgm:t>
        <a:bodyPr/>
        <a:lstStyle/>
        <a:p>
          <a:endParaRPr lang="en-US" sz="500"/>
        </a:p>
      </dgm:t>
    </dgm:pt>
    <dgm:pt modelId="{4542D429-96CF-4C69-AC88-593C6F20AD98}">
      <dgm:prSet custT="1"/>
      <dgm:spPr/>
      <dgm:t>
        <a:bodyPr/>
        <a:lstStyle/>
        <a:p>
          <a:r>
            <a:rPr lang="en-US" sz="1400" dirty="0">
              <a:solidFill>
                <a:srgbClr val="000000"/>
              </a:solidFill>
            </a:rPr>
            <a:t> Reassign to Selection Builder Manager to promote</a:t>
          </a:r>
        </a:p>
      </dgm:t>
    </dgm:pt>
    <dgm:pt modelId="{75724675-A079-4E8D-9FC8-919AE61746E6}" type="parTrans" cxnId="{E083436D-E0FA-42E9-A81C-599E3578BE34}">
      <dgm:prSet/>
      <dgm:spPr/>
      <dgm:t>
        <a:bodyPr/>
        <a:lstStyle/>
        <a:p>
          <a:endParaRPr lang="en-US" sz="500"/>
        </a:p>
      </dgm:t>
    </dgm:pt>
    <dgm:pt modelId="{347F3798-DF2E-46D2-9D33-8C635F31073B}" type="sibTrans" cxnId="{E083436D-E0FA-42E9-A81C-599E3578BE34}">
      <dgm:prSet/>
      <dgm:spPr/>
      <dgm:t>
        <a:bodyPr/>
        <a:lstStyle/>
        <a:p>
          <a:endParaRPr lang="en-US" sz="500"/>
        </a:p>
      </dgm:t>
    </dgm:pt>
    <dgm:pt modelId="{0BEBCB2E-58EC-49E4-AD0F-AA58AE42AE8C}">
      <dgm:prSet custT="1"/>
      <dgm:spPr/>
      <dgm:t>
        <a:bodyPr/>
        <a:lstStyle/>
        <a:p>
          <a:r>
            <a:rPr lang="en-US" sz="1400" dirty="0">
              <a:solidFill>
                <a:srgbClr val="000000"/>
              </a:solidFill>
            </a:rPr>
            <a:t> Reassign to </a:t>
          </a:r>
          <a:r>
            <a:rPr lang="en-US" sz="1400" dirty="0" err="1">
              <a:solidFill>
                <a:srgbClr val="000000"/>
              </a:solidFill>
            </a:rPr>
            <a:t>Trax</a:t>
          </a:r>
          <a:r>
            <a:rPr lang="en-US" sz="1400" dirty="0">
              <a:solidFill>
                <a:srgbClr val="000000"/>
              </a:solidFill>
            </a:rPr>
            <a:t> Administrator to promote	</a:t>
          </a:r>
        </a:p>
      </dgm:t>
    </dgm:pt>
    <dgm:pt modelId="{C6A7E77F-A3B8-4537-B992-0CA30DE934B0}" type="parTrans" cxnId="{473163C7-C6FA-4A84-B7EA-A04C83CA9641}">
      <dgm:prSet/>
      <dgm:spPr/>
      <dgm:t>
        <a:bodyPr/>
        <a:lstStyle/>
        <a:p>
          <a:endParaRPr lang="en-US" sz="500"/>
        </a:p>
      </dgm:t>
    </dgm:pt>
    <dgm:pt modelId="{1B03E497-65F0-4DAD-B79B-268FC13C943E}" type="sibTrans" cxnId="{473163C7-C6FA-4A84-B7EA-A04C83CA9641}">
      <dgm:prSet/>
      <dgm:spPr/>
      <dgm:t>
        <a:bodyPr/>
        <a:lstStyle/>
        <a:p>
          <a:endParaRPr lang="en-US" sz="500"/>
        </a:p>
      </dgm:t>
    </dgm:pt>
    <dgm:pt modelId="{19091F94-F8CB-4EE6-AA25-3A60624955A3}">
      <dgm:prSet phldrT="[Text]" custT="1"/>
      <dgm:spPr/>
      <dgm:t>
        <a:bodyPr/>
        <a:lstStyle/>
        <a:p>
          <a:endParaRPr lang="en-US" sz="1400" dirty="0"/>
        </a:p>
      </dgm:t>
    </dgm:pt>
    <dgm:pt modelId="{F0052A28-334A-429D-96D8-72E683F011A3}" type="parTrans" cxnId="{B11A5788-597F-411A-AB67-610D0C74201F}">
      <dgm:prSet/>
      <dgm:spPr/>
      <dgm:t>
        <a:bodyPr/>
        <a:lstStyle/>
        <a:p>
          <a:endParaRPr lang="en-US"/>
        </a:p>
      </dgm:t>
    </dgm:pt>
    <dgm:pt modelId="{D734A2D2-572C-4A36-A1B1-6D9F10E2D212}" type="sibTrans" cxnId="{B11A5788-597F-411A-AB67-610D0C74201F}">
      <dgm:prSet/>
      <dgm:spPr/>
      <dgm:t>
        <a:bodyPr/>
        <a:lstStyle/>
        <a:p>
          <a:endParaRPr lang="en-US"/>
        </a:p>
      </dgm:t>
    </dgm:pt>
    <dgm:pt modelId="{138899F0-327D-458F-ABDB-7CD4ABE41F33}">
      <dgm:prSet phldrT="[Text]" custT="1"/>
      <dgm:spPr/>
      <dgm:t>
        <a:bodyPr/>
        <a:lstStyle/>
        <a:p>
          <a:endParaRPr lang="en-US" sz="1400" dirty="0"/>
        </a:p>
      </dgm:t>
    </dgm:pt>
    <dgm:pt modelId="{0BF88A0C-A2C2-497B-B62B-662630BF58B5}" type="parTrans" cxnId="{A6E819FD-5393-4B17-B8A0-11A53CDEFE55}">
      <dgm:prSet/>
      <dgm:spPr/>
      <dgm:t>
        <a:bodyPr/>
        <a:lstStyle/>
        <a:p>
          <a:endParaRPr lang="en-US"/>
        </a:p>
      </dgm:t>
    </dgm:pt>
    <dgm:pt modelId="{044024F3-E9B5-4473-BABE-38D2D2CEF6D3}" type="sibTrans" cxnId="{A6E819FD-5393-4B17-B8A0-11A53CDEFE55}">
      <dgm:prSet/>
      <dgm:spPr/>
      <dgm:t>
        <a:bodyPr/>
        <a:lstStyle/>
        <a:p>
          <a:endParaRPr lang="en-US"/>
        </a:p>
      </dgm:t>
    </dgm:pt>
    <dgm:pt modelId="{67AE83A1-A2BA-4444-B536-187F2BDBE2C3}">
      <dgm:prSet phldrT="[Text]" custT="1"/>
      <dgm:spPr/>
      <dgm:t>
        <a:bodyPr/>
        <a:lstStyle/>
        <a:p>
          <a:r>
            <a:rPr lang="en-US" sz="1400" dirty="0">
              <a:solidFill>
                <a:srgbClr val="000000"/>
              </a:solidFill>
            </a:rPr>
            <a:t>Initial state of any Selection</a:t>
          </a:r>
        </a:p>
      </dgm:t>
    </dgm:pt>
    <dgm:pt modelId="{93B17398-E258-4BD0-866C-089DB7786E8B}" type="parTrans" cxnId="{639BA139-E763-4527-A772-89B2AFEEC5B6}">
      <dgm:prSet/>
      <dgm:spPr/>
      <dgm:t>
        <a:bodyPr/>
        <a:lstStyle/>
        <a:p>
          <a:endParaRPr lang="en-US"/>
        </a:p>
      </dgm:t>
    </dgm:pt>
    <dgm:pt modelId="{344EDC14-744D-46FA-A111-D42BC58483D9}" type="sibTrans" cxnId="{639BA139-E763-4527-A772-89B2AFEEC5B6}">
      <dgm:prSet/>
      <dgm:spPr/>
      <dgm:t>
        <a:bodyPr/>
        <a:lstStyle/>
        <a:p>
          <a:endParaRPr lang="en-US"/>
        </a:p>
      </dgm:t>
    </dgm:pt>
    <dgm:pt modelId="{3C03153B-E7E7-43F9-A7A7-9480E4E69A64}">
      <dgm:prSet phldrT="[Text]" custT="1"/>
      <dgm:spPr/>
      <dgm:t>
        <a:bodyPr/>
        <a:lstStyle/>
        <a:p>
          <a:r>
            <a:rPr lang="en-US" sz="1400" dirty="0">
              <a:solidFill>
                <a:srgbClr val="000000"/>
              </a:solidFill>
            </a:rPr>
            <a:t>Approved by </a:t>
          </a:r>
          <a:r>
            <a:rPr lang="en-US" sz="1400" dirty="0" err="1">
              <a:solidFill>
                <a:srgbClr val="000000"/>
              </a:solidFill>
            </a:rPr>
            <a:t>Trax</a:t>
          </a:r>
          <a:r>
            <a:rPr lang="en-US" sz="1400" dirty="0">
              <a:solidFill>
                <a:srgbClr val="000000"/>
              </a:solidFill>
            </a:rPr>
            <a:t> Administrator</a:t>
          </a:r>
        </a:p>
      </dgm:t>
    </dgm:pt>
    <dgm:pt modelId="{14FCEA48-CAEB-481F-9FCB-418D3C895712}" type="parTrans" cxnId="{FDDE18F0-C1AD-4895-9A84-0F73288DBE3A}">
      <dgm:prSet/>
      <dgm:spPr/>
      <dgm:t>
        <a:bodyPr/>
        <a:lstStyle/>
        <a:p>
          <a:endParaRPr lang="en-US"/>
        </a:p>
      </dgm:t>
    </dgm:pt>
    <dgm:pt modelId="{D4285CAF-E2A3-4A91-941C-CC2F1ED10526}" type="sibTrans" cxnId="{FDDE18F0-C1AD-4895-9A84-0F73288DBE3A}">
      <dgm:prSet/>
      <dgm:spPr/>
      <dgm:t>
        <a:bodyPr/>
        <a:lstStyle/>
        <a:p>
          <a:endParaRPr lang="en-US"/>
        </a:p>
      </dgm:t>
    </dgm:pt>
    <dgm:pt modelId="{AC538C72-24D9-4C12-970E-01623F996F82}">
      <dgm:prSet phldrT="[Text]" custT="1"/>
      <dgm:spPr/>
      <dgm:t>
        <a:bodyPr/>
        <a:lstStyle/>
        <a:p>
          <a:endParaRPr lang="en-US" sz="1400" dirty="0">
            <a:solidFill>
              <a:srgbClr val="000000"/>
            </a:solidFill>
          </a:endParaRPr>
        </a:p>
      </dgm:t>
    </dgm:pt>
    <dgm:pt modelId="{7119653B-725F-4558-9658-C885D415593D}" type="parTrans" cxnId="{5BA48AA5-88C2-498F-9478-EB8892B1EE3E}">
      <dgm:prSet/>
      <dgm:spPr/>
      <dgm:t>
        <a:bodyPr/>
        <a:lstStyle/>
        <a:p>
          <a:endParaRPr lang="en-US"/>
        </a:p>
      </dgm:t>
    </dgm:pt>
    <dgm:pt modelId="{5FBFF2EA-7A25-46DE-93B5-0EFA039DC17E}" type="sibTrans" cxnId="{5BA48AA5-88C2-498F-9478-EB8892B1EE3E}">
      <dgm:prSet/>
      <dgm:spPr/>
      <dgm:t>
        <a:bodyPr/>
        <a:lstStyle/>
        <a:p>
          <a:endParaRPr lang="en-US"/>
        </a:p>
      </dgm:t>
    </dgm:pt>
    <dgm:pt modelId="{3946E68F-A5B5-40A0-B6F1-AABE90EC8FD0}" type="pres">
      <dgm:prSet presAssocID="{374A77CD-9D81-4E36-810A-7B24082ED284}" presName="Name0" presStyleCnt="0">
        <dgm:presLayoutVars>
          <dgm:dir/>
          <dgm:animLvl val="lvl"/>
          <dgm:resizeHandles val="exact"/>
        </dgm:presLayoutVars>
      </dgm:prSet>
      <dgm:spPr/>
    </dgm:pt>
    <dgm:pt modelId="{61F0DE40-3517-4A5F-A296-C069C4C66C3B}" type="pres">
      <dgm:prSet presAssocID="{181F3D72-DA00-4CA8-8A48-D219C7D3DB8D}" presName="composite" presStyleCnt="0"/>
      <dgm:spPr/>
    </dgm:pt>
    <dgm:pt modelId="{0BF07187-508B-4FEC-8CD2-E632282BF8E6}" type="pres">
      <dgm:prSet presAssocID="{181F3D72-DA00-4CA8-8A48-D219C7D3DB8D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AD6440E-A5C2-43F9-9285-C726277D99D0}" type="pres">
      <dgm:prSet presAssocID="{181F3D72-DA00-4CA8-8A48-D219C7D3DB8D}" presName="desTx" presStyleLbl="revTx" presStyleIdx="0" presStyleCnt="3">
        <dgm:presLayoutVars>
          <dgm:bulletEnabled val="1"/>
        </dgm:presLayoutVars>
      </dgm:prSet>
      <dgm:spPr/>
    </dgm:pt>
    <dgm:pt modelId="{6007AA25-4967-445B-85F3-D768E7AC6961}" type="pres">
      <dgm:prSet presAssocID="{1DE7BC62-2B05-44B1-8CAB-19432D9DBEEC}" presName="space" presStyleCnt="0"/>
      <dgm:spPr/>
    </dgm:pt>
    <dgm:pt modelId="{FEA67FAF-9647-4AD8-AAF2-30C6B97B08A3}" type="pres">
      <dgm:prSet presAssocID="{4DDDAF94-EFB4-4546-8C04-EDCF09CC5F94}" presName="composite" presStyleCnt="0"/>
      <dgm:spPr/>
    </dgm:pt>
    <dgm:pt modelId="{16743E2C-CA5C-4001-A5D0-EF4CCE5DB760}" type="pres">
      <dgm:prSet presAssocID="{4DDDAF94-EFB4-4546-8C04-EDCF09CC5F94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67E5FFE7-59FD-496E-BD00-AAF6DADBF277}" type="pres">
      <dgm:prSet presAssocID="{4DDDAF94-EFB4-4546-8C04-EDCF09CC5F94}" presName="desTx" presStyleLbl="revTx" presStyleIdx="1" presStyleCnt="3">
        <dgm:presLayoutVars>
          <dgm:bulletEnabled val="1"/>
        </dgm:presLayoutVars>
      </dgm:prSet>
      <dgm:spPr/>
    </dgm:pt>
    <dgm:pt modelId="{B70C362B-D3A6-4E66-A0FE-200D4488A3BE}" type="pres">
      <dgm:prSet presAssocID="{528E9984-CE94-4B66-A2CE-2B0F81E314E0}" presName="space" presStyleCnt="0"/>
      <dgm:spPr/>
    </dgm:pt>
    <dgm:pt modelId="{10FE4673-96F2-4368-8BCD-0D8845367F67}" type="pres">
      <dgm:prSet presAssocID="{1A781484-ACE1-4E64-AAF5-1145F9E57DA4}" presName="composite" presStyleCnt="0"/>
      <dgm:spPr/>
    </dgm:pt>
    <dgm:pt modelId="{562886CF-F98A-4F5C-9221-B7D71FCB7C4C}" type="pres">
      <dgm:prSet presAssocID="{1A781484-ACE1-4E64-AAF5-1145F9E57DA4}" presName="par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D78AEA4E-3756-4C20-9151-D63E3948AB72}" type="pres">
      <dgm:prSet presAssocID="{1A781484-ACE1-4E64-AAF5-1145F9E57DA4}" presName="desTx" presStyleLbl="revTx" presStyleIdx="2" presStyleCnt="3">
        <dgm:presLayoutVars>
          <dgm:bulletEnabled val="1"/>
        </dgm:presLayoutVars>
      </dgm:prSet>
      <dgm:spPr/>
    </dgm:pt>
  </dgm:ptLst>
  <dgm:cxnLst>
    <dgm:cxn modelId="{C5F00D0F-F843-4BE4-B3C0-16138BCC7A51}" srcId="{181F3D72-DA00-4CA8-8A48-D219C7D3DB8D}" destId="{7FB25357-C064-453C-A1AF-ABD5FEBD2717}" srcOrd="0" destOrd="0" parTransId="{D272ACAF-370F-4FF8-9482-010097F6F30B}" sibTransId="{064660D2-3DA1-4D6E-8888-A068ABE153F9}"/>
    <dgm:cxn modelId="{FBE55215-EE50-4EC1-8293-AF9CADF6B4E1}" type="presOf" srcId="{1A781484-ACE1-4E64-AAF5-1145F9E57DA4}" destId="{562886CF-F98A-4F5C-9221-B7D71FCB7C4C}" srcOrd="0" destOrd="0" presId="urn:microsoft.com/office/officeart/2005/8/layout/chevron1"/>
    <dgm:cxn modelId="{23486E23-C223-4DA8-997D-455527BAD2CC}" srcId="{374A77CD-9D81-4E36-810A-7B24082ED284}" destId="{181F3D72-DA00-4CA8-8A48-D219C7D3DB8D}" srcOrd="0" destOrd="0" parTransId="{776B97F2-B0E6-4BE6-A7D1-9C1B0587A7CD}" sibTransId="{1DE7BC62-2B05-44B1-8CAB-19432D9DBEEC}"/>
    <dgm:cxn modelId="{639BA139-E763-4527-A772-89B2AFEEC5B6}" srcId="{181F3D72-DA00-4CA8-8A48-D219C7D3DB8D}" destId="{67AE83A1-A2BA-4444-B536-187F2BDBE2C3}" srcOrd="1" destOrd="0" parTransId="{93B17398-E258-4BD0-866C-089DB7786E8B}" sibTransId="{344EDC14-744D-46FA-A111-D42BC58483D9}"/>
    <dgm:cxn modelId="{B0C03241-2F51-4F9B-85AB-03B5DB567597}" type="presOf" srcId="{138899F0-327D-458F-ABDB-7CD4ABE41F33}" destId="{FAD6440E-A5C2-43F9-9285-C726277D99D0}" srcOrd="0" destOrd="2" presId="urn:microsoft.com/office/officeart/2005/8/layout/chevron1"/>
    <dgm:cxn modelId="{F3E44646-A4E6-4C62-94B5-075CA4EF0EF1}" type="presOf" srcId="{0BEBCB2E-58EC-49E4-AD0F-AA58AE42AE8C}" destId="{67E5FFE7-59FD-496E-BD00-AAF6DADBF277}" srcOrd="0" destOrd="2" presId="urn:microsoft.com/office/officeart/2005/8/layout/chevron1"/>
    <dgm:cxn modelId="{E083436D-E0FA-42E9-A81C-599E3578BE34}" srcId="{181F3D72-DA00-4CA8-8A48-D219C7D3DB8D}" destId="{4542D429-96CF-4C69-AC88-593C6F20AD98}" srcOrd="3" destOrd="0" parTransId="{75724675-A079-4E8D-9FC8-919AE61746E6}" sibTransId="{347F3798-DF2E-46D2-9D33-8C635F31073B}"/>
    <dgm:cxn modelId="{33B41D4F-4213-4913-93D4-A43C60FC559E}" type="presOf" srcId="{181F3D72-DA00-4CA8-8A48-D219C7D3DB8D}" destId="{0BF07187-508B-4FEC-8CD2-E632282BF8E6}" srcOrd="0" destOrd="0" presId="urn:microsoft.com/office/officeart/2005/8/layout/chevron1"/>
    <dgm:cxn modelId="{118D6C54-AD1B-4D47-A008-A2259E2630DF}" type="presOf" srcId="{AC538C72-24D9-4C12-970E-01623F996F82}" destId="{D78AEA4E-3756-4C20-9151-D63E3948AB72}" srcOrd="0" destOrd="1" presId="urn:microsoft.com/office/officeart/2005/8/layout/chevron1"/>
    <dgm:cxn modelId="{0429DC78-2F50-4DDB-851C-8A97369B0C17}" type="presOf" srcId="{67AE83A1-A2BA-4444-B536-187F2BDBE2C3}" destId="{FAD6440E-A5C2-43F9-9285-C726277D99D0}" srcOrd="0" destOrd="1" presId="urn:microsoft.com/office/officeart/2005/8/layout/chevron1"/>
    <dgm:cxn modelId="{CE1D4785-D556-46B8-902A-9A86B6A54F26}" srcId="{1A781484-ACE1-4E64-AAF5-1145F9E57DA4}" destId="{7D551B15-2F2A-41FF-98DB-03C68A806CEF}" srcOrd="0" destOrd="0" parTransId="{0F68E488-632D-40E1-BA6F-FE8E3E711128}" sibTransId="{3F0D997F-14AF-4194-B1DF-AE6FB470D59D}"/>
    <dgm:cxn modelId="{B11A5788-597F-411A-AB67-610D0C74201F}" srcId="{4DDDAF94-EFB4-4546-8C04-EDCF09CC5F94}" destId="{19091F94-F8CB-4EE6-AA25-3A60624955A3}" srcOrd="1" destOrd="0" parTransId="{F0052A28-334A-429D-96D8-72E683F011A3}" sibTransId="{D734A2D2-572C-4A36-A1B1-6D9F10E2D212}"/>
    <dgm:cxn modelId="{06215E90-E739-4781-9B59-83740F94E7B8}" type="presOf" srcId="{04F94468-4B4A-41F3-ACB7-9ACDDC72D822}" destId="{67E5FFE7-59FD-496E-BD00-AAF6DADBF277}" srcOrd="0" destOrd="0" presId="urn:microsoft.com/office/officeart/2005/8/layout/chevron1"/>
    <dgm:cxn modelId="{5BD8799C-D2F0-4A54-A7BD-FA24F1189CA0}" type="presOf" srcId="{7D551B15-2F2A-41FF-98DB-03C68A806CEF}" destId="{D78AEA4E-3756-4C20-9151-D63E3948AB72}" srcOrd="0" destOrd="0" presId="urn:microsoft.com/office/officeart/2005/8/layout/chevron1"/>
    <dgm:cxn modelId="{46EE599C-130E-49B4-A709-A1B243DE2BD5}" type="presOf" srcId="{4542D429-96CF-4C69-AC88-593C6F20AD98}" destId="{FAD6440E-A5C2-43F9-9285-C726277D99D0}" srcOrd="0" destOrd="3" presId="urn:microsoft.com/office/officeart/2005/8/layout/chevron1"/>
    <dgm:cxn modelId="{AE7CBCA0-FB83-42D2-B42C-20CF9BC74E5D}" type="presOf" srcId="{4DDDAF94-EFB4-4546-8C04-EDCF09CC5F94}" destId="{16743E2C-CA5C-4001-A5D0-EF4CCE5DB760}" srcOrd="0" destOrd="0" presId="urn:microsoft.com/office/officeart/2005/8/layout/chevron1"/>
    <dgm:cxn modelId="{6E2422A4-DA37-4A40-9032-2F646BC39F6B}" type="presOf" srcId="{3C03153B-E7E7-43F9-A7A7-9480E4E69A64}" destId="{D78AEA4E-3756-4C20-9151-D63E3948AB72}" srcOrd="0" destOrd="2" presId="urn:microsoft.com/office/officeart/2005/8/layout/chevron1"/>
    <dgm:cxn modelId="{5BA48AA5-88C2-498F-9478-EB8892B1EE3E}" srcId="{1A781484-ACE1-4E64-AAF5-1145F9E57DA4}" destId="{AC538C72-24D9-4C12-970E-01623F996F82}" srcOrd="1" destOrd="0" parTransId="{7119653B-725F-4558-9658-C885D415593D}" sibTransId="{5FBFF2EA-7A25-46DE-93B5-0EFA039DC17E}"/>
    <dgm:cxn modelId="{8E58E5A5-E7D4-44AD-8B94-5B66575CEA20}" type="presOf" srcId="{374A77CD-9D81-4E36-810A-7B24082ED284}" destId="{3946E68F-A5B5-40A0-B6F1-AABE90EC8FD0}" srcOrd="0" destOrd="0" presId="urn:microsoft.com/office/officeart/2005/8/layout/chevron1"/>
    <dgm:cxn modelId="{FFB116BD-C1E0-4E9F-8DE2-E0EB8EED83A2}" type="presOf" srcId="{7FB25357-C064-453C-A1AF-ABD5FEBD2717}" destId="{FAD6440E-A5C2-43F9-9285-C726277D99D0}" srcOrd="0" destOrd="0" presId="urn:microsoft.com/office/officeart/2005/8/layout/chevron1"/>
    <dgm:cxn modelId="{473163C7-C6FA-4A84-B7EA-A04C83CA9641}" srcId="{4DDDAF94-EFB4-4546-8C04-EDCF09CC5F94}" destId="{0BEBCB2E-58EC-49E4-AD0F-AA58AE42AE8C}" srcOrd="2" destOrd="0" parTransId="{C6A7E77F-A3B8-4537-B992-0CA30DE934B0}" sibTransId="{1B03E497-65F0-4DAD-B79B-268FC13C943E}"/>
    <dgm:cxn modelId="{122B59DD-7C50-43A9-8003-D04C31D87ABE}" srcId="{374A77CD-9D81-4E36-810A-7B24082ED284}" destId="{1A781484-ACE1-4E64-AAF5-1145F9E57DA4}" srcOrd="2" destOrd="0" parTransId="{793CBA66-181A-4A8B-A367-353B3C0C221D}" sibTransId="{0417BA9E-7C8F-42C0-A36E-10DD51D770B2}"/>
    <dgm:cxn modelId="{7F0BAAE1-63B9-4066-9E5F-C07B4D4DF432}" srcId="{4DDDAF94-EFB4-4546-8C04-EDCF09CC5F94}" destId="{04F94468-4B4A-41F3-ACB7-9ACDDC72D822}" srcOrd="0" destOrd="0" parTransId="{73801FBD-E817-4CC1-9B98-5F72269B761C}" sibTransId="{7F09A828-97EA-46FC-8688-75BAFA304C1E}"/>
    <dgm:cxn modelId="{1E220EE6-DDE2-4A11-91A1-2A3B6DF8FFF9}" type="presOf" srcId="{19091F94-F8CB-4EE6-AA25-3A60624955A3}" destId="{67E5FFE7-59FD-496E-BD00-AAF6DADBF277}" srcOrd="0" destOrd="1" presId="urn:microsoft.com/office/officeart/2005/8/layout/chevron1"/>
    <dgm:cxn modelId="{FDDE18F0-C1AD-4895-9A84-0F73288DBE3A}" srcId="{1A781484-ACE1-4E64-AAF5-1145F9E57DA4}" destId="{3C03153B-E7E7-43F9-A7A7-9480E4E69A64}" srcOrd="2" destOrd="0" parTransId="{14FCEA48-CAEB-481F-9FCB-418D3C895712}" sibTransId="{D4285CAF-E2A3-4A91-941C-CC2F1ED10526}"/>
    <dgm:cxn modelId="{4E9478FC-BEEA-46DA-A25F-41EC1406F2FF}" srcId="{374A77CD-9D81-4E36-810A-7B24082ED284}" destId="{4DDDAF94-EFB4-4546-8C04-EDCF09CC5F94}" srcOrd="1" destOrd="0" parTransId="{D54B4AD0-076B-4E70-A8B8-CFD12ECA635F}" sibTransId="{528E9984-CE94-4B66-A2CE-2B0F81E314E0}"/>
    <dgm:cxn modelId="{A6E819FD-5393-4B17-B8A0-11A53CDEFE55}" srcId="{181F3D72-DA00-4CA8-8A48-D219C7D3DB8D}" destId="{138899F0-327D-458F-ABDB-7CD4ABE41F33}" srcOrd="2" destOrd="0" parTransId="{0BF88A0C-A2C2-497B-B62B-662630BF58B5}" sibTransId="{044024F3-E9B5-4473-BABE-38D2D2CEF6D3}"/>
    <dgm:cxn modelId="{35414977-3253-4C24-BC36-61A3D6D390A1}" type="presParOf" srcId="{3946E68F-A5B5-40A0-B6F1-AABE90EC8FD0}" destId="{61F0DE40-3517-4A5F-A296-C069C4C66C3B}" srcOrd="0" destOrd="0" presId="urn:microsoft.com/office/officeart/2005/8/layout/chevron1"/>
    <dgm:cxn modelId="{EF9C7159-4896-49EB-9456-7E735A1BD99F}" type="presParOf" srcId="{61F0DE40-3517-4A5F-A296-C069C4C66C3B}" destId="{0BF07187-508B-4FEC-8CD2-E632282BF8E6}" srcOrd="0" destOrd="0" presId="urn:microsoft.com/office/officeart/2005/8/layout/chevron1"/>
    <dgm:cxn modelId="{AB8AD061-9677-4D74-A4DF-22A420E37EF4}" type="presParOf" srcId="{61F0DE40-3517-4A5F-A296-C069C4C66C3B}" destId="{FAD6440E-A5C2-43F9-9285-C726277D99D0}" srcOrd="1" destOrd="0" presId="urn:microsoft.com/office/officeart/2005/8/layout/chevron1"/>
    <dgm:cxn modelId="{AC268338-EDC3-4E6D-8971-0BB12CC4E4D7}" type="presParOf" srcId="{3946E68F-A5B5-40A0-B6F1-AABE90EC8FD0}" destId="{6007AA25-4967-445B-85F3-D768E7AC6961}" srcOrd="1" destOrd="0" presId="urn:microsoft.com/office/officeart/2005/8/layout/chevron1"/>
    <dgm:cxn modelId="{FBDA295C-E952-4C93-AA74-994BF8D89210}" type="presParOf" srcId="{3946E68F-A5B5-40A0-B6F1-AABE90EC8FD0}" destId="{FEA67FAF-9647-4AD8-AAF2-30C6B97B08A3}" srcOrd="2" destOrd="0" presId="urn:microsoft.com/office/officeart/2005/8/layout/chevron1"/>
    <dgm:cxn modelId="{E3C7CF2D-9F6A-4CAA-BF89-46C558A02FD9}" type="presParOf" srcId="{FEA67FAF-9647-4AD8-AAF2-30C6B97B08A3}" destId="{16743E2C-CA5C-4001-A5D0-EF4CCE5DB760}" srcOrd="0" destOrd="0" presId="urn:microsoft.com/office/officeart/2005/8/layout/chevron1"/>
    <dgm:cxn modelId="{3147FD32-1C0F-4749-B849-8CA7A9FAB3D8}" type="presParOf" srcId="{FEA67FAF-9647-4AD8-AAF2-30C6B97B08A3}" destId="{67E5FFE7-59FD-496E-BD00-AAF6DADBF277}" srcOrd="1" destOrd="0" presId="urn:microsoft.com/office/officeart/2005/8/layout/chevron1"/>
    <dgm:cxn modelId="{1BBC6192-5A62-4A4A-AEF4-A32FC4927D5A}" type="presParOf" srcId="{3946E68F-A5B5-40A0-B6F1-AABE90EC8FD0}" destId="{B70C362B-D3A6-4E66-A0FE-200D4488A3BE}" srcOrd="3" destOrd="0" presId="urn:microsoft.com/office/officeart/2005/8/layout/chevron1"/>
    <dgm:cxn modelId="{B926C634-84C7-4999-A723-5E7E06BE4930}" type="presParOf" srcId="{3946E68F-A5B5-40A0-B6F1-AABE90EC8FD0}" destId="{10FE4673-96F2-4368-8BCD-0D8845367F67}" srcOrd="4" destOrd="0" presId="urn:microsoft.com/office/officeart/2005/8/layout/chevron1"/>
    <dgm:cxn modelId="{A4D5A2C0-5C37-4885-8176-21E7CFD6ABF9}" type="presParOf" srcId="{10FE4673-96F2-4368-8BCD-0D8845367F67}" destId="{562886CF-F98A-4F5C-9221-B7D71FCB7C4C}" srcOrd="0" destOrd="0" presId="urn:microsoft.com/office/officeart/2005/8/layout/chevron1"/>
    <dgm:cxn modelId="{8F796A56-C9B1-4446-8D3E-1044A31C5C4B}" type="presParOf" srcId="{10FE4673-96F2-4368-8BCD-0D8845367F67}" destId="{D78AEA4E-3756-4C20-9151-D63E3948AB72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98A56E-35C4-40D2-BB1F-0076C5F23E1A}">
      <dsp:nvSpPr>
        <dsp:cNvPr id="0" name=""/>
        <dsp:cNvSpPr/>
      </dsp:nvSpPr>
      <dsp:spPr>
        <a:xfrm>
          <a:off x="4396272" y="1363595"/>
          <a:ext cx="223467" cy="16658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5841"/>
              </a:lnTo>
              <a:lnTo>
                <a:pt x="223467" y="166584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39AD77-438A-4E4B-B0CA-CF13977075F4}">
      <dsp:nvSpPr>
        <dsp:cNvPr id="0" name=""/>
        <dsp:cNvSpPr/>
      </dsp:nvSpPr>
      <dsp:spPr>
        <a:xfrm>
          <a:off x="4396272" y="1363595"/>
          <a:ext cx="214584" cy="10161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6116"/>
              </a:lnTo>
              <a:lnTo>
                <a:pt x="214584" y="101611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046AC0-53A1-4046-897B-1607C6447982}">
      <dsp:nvSpPr>
        <dsp:cNvPr id="0" name=""/>
        <dsp:cNvSpPr/>
      </dsp:nvSpPr>
      <dsp:spPr>
        <a:xfrm>
          <a:off x="4396272" y="1363595"/>
          <a:ext cx="215915" cy="3721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2117"/>
              </a:lnTo>
              <a:lnTo>
                <a:pt x="215915" y="37211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33BA5A-371E-44EC-8012-CB6B3DC0760A}">
      <dsp:nvSpPr>
        <dsp:cNvPr id="0" name=""/>
        <dsp:cNvSpPr/>
      </dsp:nvSpPr>
      <dsp:spPr>
        <a:xfrm>
          <a:off x="3678855" y="571219"/>
          <a:ext cx="148769" cy="5080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8052"/>
              </a:lnTo>
              <a:lnTo>
                <a:pt x="148769" y="50805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ADE5BB-E4EA-447B-AFE2-28DE201485FE}">
      <dsp:nvSpPr>
        <dsp:cNvPr id="0" name=""/>
        <dsp:cNvSpPr/>
      </dsp:nvSpPr>
      <dsp:spPr>
        <a:xfrm>
          <a:off x="2130723" y="1371146"/>
          <a:ext cx="208352" cy="10436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3667"/>
              </a:lnTo>
              <a:lnTo>
                <a:pt x="208352" y="104366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3BAE14-AEA7-4720-A340-32330FFDBE55}">
      <dsp:nvSpPr>
        <dsp:cNvPr id="0" name=""/>
        <dsp:cNvSpPr/>
      </dsp:nvSpPr>
      <dsp:spPr>
        <a:xfrm>
          <a:off x="2130723" y="1371146"/>
          <a:ext cx="208352" cy="3796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9674"/>
              </a:lnTo>
              <a:lnTo>
                <a:pt x="208352" y="37967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46C337-A950-44B5-A34F-0FDEDA4A7F84}">
      <dsp:nvSpPr>
        <dsp:cNvPr id="0" name=""/>
        <dsp:cNvSpPr/>
      </dsp:nvSpPr>
      <dsp:spPr>
        <a:xfrm>
          <a:off x="2699371" y="571219"/>
          <a:ext cx="979483" cy="515604"/>
        </a:xfrm>
        <a:custGeom>
          <a:avLst/>
          <a:gdLst/>
          <a:ahLst/>
          <a:cxnLst/>
          <a:rect l="0" t="0" r="0" b="0"/>
          <a:pathLst>
            <a:path>
              <a:moveTo>
                <a:pt x="979483" y="0"/>
              </a:moveTo>
              <a:lnTo>
                <a:pt x="979483" y="515604"/>
              </a:lnTo>
              <a:lnTo>
                <a:pt x="0" y="51560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D576F8-15CA-4115-A515-EC0E9A745F84}">
      <dsp:nvSpPr>
        <dsp:cNvPr id="0" name=""/>
        <dsp:cNvSpPr/>
      </dsp:nvSpPr>
      <dsp:spPr>
        <a:xfrm>
          <a:off x="5829309" y="1361349"/>
          <a:ext cx="533766" cy="3613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1398"/>
              </a:lnTo>
              <a:lnTo>
                <a:pt x="533766" y="36139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0B896B-0695-4C20-92F4-77A22AD3F686}">
      <dsp:nvSpPr>
        <dsp:cNvPr id="0" name=""/>
        <dsp:cNvSpPr/>
      </dsp:nvSpPr>
      <dsp:spPr>
        <a:xfrm>
          <a:off x="3678855" y="571219"/>
          <a:ext cx="2605372" cy="2214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2066"/>
              </a:lnTo>
              <a:lnTo>
                <a:pt x="2605372" y="102066"/>
              </a:lnTo>
              <a:lnTo>
                <a:pt x="2605372" y="22148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29AF79-A474-430A-A34C-74E9FD09B1B5}">
      <dsp:nvSpPr>
        <dsp:cNvPr id="0" name=""/>
        <dsp:cNvSpPr/>
      </dsp:nvSpPr>
      <dsp:spPr>
        <a:xfrm>
          <a:off x="3110207" y="2571"/>
          <a:ext cx="1137294" cy="5686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Director of Information Technology for Advancement</a:t>
          </a:r>
        </a:p>
      </dsp:txBody>
      <dsp:txXfrm>
        <a:off x="3110207" y="2571"/>
        <a:ext cx="1137294" cy="568647"/>
      </dsp:txXfrm>
    </dsp:sp>
    <dsp:sp modelId="{551AE66B-39BE-4786-B1B3-0276177651A6}">
      <dsp:nvSpPr>
        <dsp:cNvPr id="0" name=""/>
        <dsp:cNvSpPr/>
      </dsp:nvSpPr>
      <dsp:spPr>
        <a:xfrm>
          <a:off x="5715579" y="792701"/>
          <a:ext cx="1137294" cy="5686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Desktop Support via SLA w/Central IT</a:t>
          </a:r>
        </a:p>
      </dsp:txBody>
      <dsp:txXfrm>
        <a:off x="5715579" y="792701"/>
        <a:ext cx="1137294" cy="568647"/>
      </dsp:txXfrm>
    </dsp:sp>
    <dsp:sp modelId="{CF654ADD-E659-43E0-9611-5CCE0102D7AB}">
      <dsp:nvSpPr>
        <dsp:cNvPr id="0" name=""/>
        <dsp:cNvSpPr/>
      </dsp:nvSpPr>
      <dsp:spPr>
        <a:xfrm>
          <a:off x="6363075" y="1438423"/>
          <a:ext cx="1137294" cy="5686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Desktop Support via SLA w/Central IT</a:t>
          </a:r>
        </a:p>
      </dsp:txBody>
      <dsp:txXfrm>
        <a:off x="6363075" y="1438423"/>
        <a:ext cx="1137294" cy="568647"/>
      </dsp:txXfrm>
    </dsp:sp>
    <dsp:sp modelId="{DD7B1036-5A66-473B-AA0A-39D2925C2E4C}">
      <dsp:nvSpPr>
        <dsp:cNvPr id="0" name=""/>
        <dsp:cNvSpPr/>
      </dsp:nvSpPr>
      <dsp:spPr>
        <a:xfrm>
          <a:off x="1562076" y="802499"/>
          <a:ext cx="1137294" cy="5686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Associate Director of Advancement IT</a:t>
          </a:r>
        </a:p>
      </dsp:txBody>
      <dsp:txXfrm>
        <a:off x="1562076" y="802499"/>
        <a:ext cx="1137294" cy="568647"/>
      </dsp:txXfrm>
    </dsp:sp>
    <dsp:sp modelId="{1320479B-B559-4BD3-9394-A34870496EFC}">
      <dsp:nvSpPr>
        <dsp:cNvPr id="0" name=""/>
        <dsp:cNvSpPr/>
      </dsp:nvSpPr>
      <dsp:spPr>
        <a:xfrm>
          <a:off x="2339076" y="1466497"/>
          <a:ext cx="1137294" cy="5686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Sr. Business Analyst</a:t>
          </a:r>
        </a:p>
      </dsp:txBody>
      <dsp:txXfrm>
        <a:off x="2339076" y="1466497"/>
        <a:ext cx="1137294" cy="568647"/>
      </dsp:txXfrm>
    </dsp:sp>
    <dsp:sp modelId="{FDEE0A5D-4BE2-42AE-8B9A-D2502B415393}">
      <dsp:nvSpPr>
        <dsp:cNvPr id="0" name=""/>
        <dsp:cNvSpPr/>
      </dsp:nvSpPr>
      <dsp:spPr>
        <a:xfrm>
          <a:off x="2339076" y="2130490"/>
          <a:ext cx="1137294" cy="5686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Sr. Business Analyst</a:t>
          </a:r>
        </a:p>
      </dsp:txBody>
      <dsp:txXfrm>
        <a:off x="2339076" y="2130490"/>
        <a:ext cx="1137294" cy="568647"/>
      </dsp:txXfrm>
    </dsp:sp>
    <dsp:sp modelId="{8DD25679-305D-476E-AFC7-1FE3C0C4B5F8}">
      <dsp:nvSpPr>
        <dsp:cNvPr id="0" name=""/>
        <dsp:cNvSpPr/>
      </dsp:nvSpPr>
      <dsp:spPr>
        <a:xfrm>
          <a:off x="3827624" y="794947"/>
          <a:ext cx="1137294" cy="5686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Senior Associate Director of IT</a:t>
          </a:r>
        </a:p>
      </dsp:txBody>
      <dsp:txXfrm>
        <a:off x="3827624" y="794947"/>
        <a:ext cx="1137294" cy="568647"/>
      </dsp:txXfrm>
    </dsp:sp>
    <dsp:sp modelId="{8DA5F4BD-5CED-4713-9632-E03217B409E8}">
      <dsp:nvSpPr>
        <dsp:cNvPr id="0" name=""/>
        <dsp:cNvSpPr/>
      </dsp:nvSpPr>
      <dsp:spPr>
        <a:xfrm>
          <a:off x="4612187" y="1451388"/>
          <a:ext cx="1137294" cy="5686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Sr. Business Intelligence Analyst</a:t>
          </a:r>
        </a:p>
      </dsp:txBody>
      <dsp:txXfrm>
        <a:off x="4612187" y="1451388"/>
        <a:ext cx="1137294" cy="568647"/>
      </dsp:txXfrm>
    </dsp:sp>
    <dsp:sp modelId="{4D5F0684-CC6C-47FF-8ADB-10FE43E68EC5}">
      <dsp:nvSpPr>
        <dsp:cNvPr id="0" name=""/>
        <dsp:cNvSpPr/>
      </dsp:nvSpPr>
      <dsp:spPr>
        <a:xfrm>
          <a:off x="4610856" y="2095387"/>
          <a:ext cx="1137294" cy="5686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Senior Programmer Analyst</a:t>
          </a:r>
        </a:p>
      </dsp:txBody>
      <dsp:txXfrm>
        <a:off x="4610856" y="2095387"/>
        <a:ext cx="1137294" cy="568647"/>
      </dsp:txXfrm>
    </dsp:sp>
    <dsp:sp modelId="{D7C9C296-F81A-4291-A17B-67BD6FD3E674}">
      <dsp:nvSpPr>
        <dsp:cNvPr id="0" name=""/>
        <dsp:cNvSpPr/>
      </dsp:nvSpPr>
      <dsp:spPr>
        <a:xfrm>
          <a:off x="4619739" y="2745112"/>
          <a:ext cx="1137294" cy="5686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.Net</a:t>
          </a:r>
          <a:r>
            <a:rPr lang="en-US" sz="1000" kern="1200" dirty="0"/>
            <a:t> Developer</a:t>
          </a:r>
        </a:p>
      </dsp:txBody>
      <dsp:txXfrm>
        <a:off x="4619739" y="2745112"/>
        <a:ext cx="1137294" cy="5686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B63D4-5602-4D53-A721-8ECC61FC732E}">
      <dsp:nvSpPr>
        <dsp:cNvPr id="0" name=""/>
        <dsp:cNvSpPr/>
      </dsp:nvSpPr>
      <dsp:spPr>
        <a:xfrm>
          <a:off x="2198702" y="0"/>
          <a:ext cx="2198702" cy="1246476"/>
        </a:xfrm>
        <a:prstGeom prst="trapezoid">
          <a:avLst>
            <a:gd name="adj" fmla="val 8819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rgbClr val="000000"/>
              </a:solidFill>
            </a:rPr>
            <a:t>Trax</a:t>
          </a:r>
          <a:endParaRPr lang="en-US" sz="2400" kern="1200" dirty="0">
            <a:solidFill>
              <a:srgbClr val="000000"/>
            </a:solidFill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</a:rPr>
            <a:t> Admin</a:t>
          </a:r>
        </a:p>
      </dsp:txBody>
      <dsp:txXfrm>
        <a:off x="2198702" y="0"/>
        <a:ext cx="2198702" cy="1246476"/>
      </dsp:txXfrm>
    </dsp:sp>
    <dsp:sp modelId="{360116A3-92D8-4BE6-B59A-CA7A138779CA}">
      <dsp:nvSpPr>
        <dsp:cNvPr id="0" name=""/>
        <dsp:cNvSpPr/>
      </dsp:nvSpPr>
      <dsp:spPr>
        <a:xfrm>
          <a:off x="1099351" y="1246476"/>
          <a:ext cx="4397405" cy="1246476"/>
        </a:xfrm>
        <a:prstGeom prst="trapezoid">
          <a:avLst>
            <a:gd name="adj" fmla="val 8819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rgbClr val="000000"/>
              </a:solidFill>
            </a:rPr>
            <a:t>Selection Builder Manager</a:t>
          </a:r>
        </a:p>
      </dsp:txBody>
      <dsp:txXfrm>
        <a:off x="1868897" y="1246476"/>
        <a:ext cx="2858313" cy="1246476"/>
      </dsp:txXfrm>
    </dsp:sp>
    <dsp:sp modelId="{D30C7CAE-58F5-4185-9888-45A2BBF95518}">
      <dsp:nvSpPr>
        <dsp:cNvPr id="0" name=""/>
        <dsp:cNvSpPr/>
      </dsp:nvSpPr>
      <dsp:spPr>
        <a:xfrm>
          <a:off x="0" y="2492953"/>
          <a:ext cx="6596107" cy="1246476"/>
        </a:xfrm>
        <a:prstGeom prst="trapezoid">
          <a:avLst>
            <a:gd name="adj" fmla="val 8819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rgbClr val="000000"/>
              </a:solidFill>
            </a:rPr>
            <a:t>Selection Builder</a:t>
          </a:r>
        </a:p>
      </dsp:txBody>
      <dsp:txXfrm>
        <a:off x="1154318" y="2492953"/>
        <a:ext cx="4287470" cy="12464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F07187-508B-4FEC-8CD2-E632282BF8E6}">
      <dsp:nvSpPr>
        <dsp:cNvPr id="0" name=""/>
        <dsp:cNvSpPr/>
      </dsp:nvSpPr>
      <dsp:spPr>
        <a:xfrm>
          <a:off x="3528" y="7452"/>
          <a:ext cx="2731782" cy="972000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rgbClr val="000000"/>
              </a:solidFill>
            </a:rPr>
            <a:t>Private</a:t>
          </a:r>
        </a:p>
      </dsp:txBody>
      <dsp:txXfrm>
        <a:off x="489528" y="7452"/>
        <a:ext cx="1759782" cy="972000"/>
      </dsp:txXfrm>
    </dsp:sp>
    <dsp:sp modelId="{FAD6440E-A5C2-43F9-9285-C726277D99D0}">
      <dsp:nvSpPr>
        <dsp:cNvPr id="0" name=""/>
        <dsp:cNvSpPr/>
      </dsp:nvSpPr>
      <dsp:spPr>
        <a:xfrm>
          <a:off x="3528" y="1100952"/>
          <a:ext cx="2185426" cy="1545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00" kern="1200" dirty="0">
              <a:solidFill>
                <a:srgbClr val="000000"/>
              </a:solidFill>
            </a:rPr>
            <a:t> </a:t>
          </a:r>
          <a:endParaRPr lang="en-US" sz="1400" kern="1200" dirty="0">
            <a:solidFill>
              <a:srgbClr val="000000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rgbClr val="000000"/>
              </a:solidFill>
            </a:rPr>
            <a:t>Initial state of any Selection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rgbClr val="000000"/>
              </a:solidFill>
            </a:rPr>
            <a:t> Reassign to Selection Builder Manager to promote</a:t>
          </a:r>
        </a:p>
      </dsp:txBody>
      <dsp:txXfrm>
        <a:off x="3528" y="1100952"/>
        <a:ext cx="2185426" cy="1545328"/>
      </dsp:txXfrm>
    </dsp:sp>
    <dsp:sp modelId="{16743E2C-CA5C-4001-A5D0-EF4CCE5DB760}">
      <dsp:nvSpPr>
        <dsp:cNvPr id="0" name=""/>
        <dsp:cNvSpPr/>
      </dsp:nvSpPr>
      <dsp:spPr>
        <a:xfrm>
          <a:off x="2519310" y="7452"/>
          <a:ext cx="2731782" cy="972000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000000"/>
              </a:solidFill>
            </a:rPr>
            <a:t>My Department</a:t>
          </a:r>
        </a:p>
      </dsp:txBody>
      <dsp:txXfrm>
        <a:off x="3005310" y="7452"/>
        <a:ext cx="1759782" cy="972000"/>
      </dsp:txXfrm>
    </dsp:sp>
    <dsp:sp modelId="{67E5FFE7-59FD-496E-BD00-AAF6DADBF277}">
      <dsp:nvSpPr>
        <dsp:cNvPr id="0" name=""/>
        <dsp:cNvSpPr/>
      </dsp:nvSpPr>
      <dsp:spPr>
        <a:xfrm>
          <a:off x="2519310" y="1100952"/>
          <a:ext cx="2185426" cy="1545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>
              <a:solidFill>
                <a:srgbClr val="000000"/>
              </a:solidFill>
            </a:rPr>
            <a:t> </a:t>
          </a:r>
          <a:r>
            <a:rPr lang="en-US" sz="1400" kern="1200" dirty="0">
              <a:solidFill>
                <a:srgbClr val="000000"/>
              </a:solidFill>
            </a:rPr>
            <a:t>Available within the department of the Selection Builder Manager who approved it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rgbClr val="000000"/>
              </a:solidFill>
            </a:rPr>
            <a:t> Reassign to </a:t>
          </a:r>
          <a:r>
            <a:rPr lang="en-US" sz="1400" kern="1200" dirty="0" err="1">
              <a:solidFill>
                <a:srgbClr val="000000"/>
              </a:solidFill>
            </a:rPr>
            <a:t>Trax</a:t>
          </a:r>
          <a:r>
            <a:rPr lang="en-US" sz="1400" kern="1200" dirty="0">
              <a:solidFill>
                <a:srgbClr val="000000"/>
              </a:solidFill>
            </a:rPr>
            <a:t> Administrator to promote	</a:t>
          </a:r>
        </a:p>
      </dsp:txBody>
      <dsp:txXfrm>
        <a:off x="2519310" y="1100952"/>
        <a:ext cx="2185426" cy="1545328"/>
      </dsp:txXfrm>
    </dsp:sp>
    <dsp:sp modelId="{562886CF-F98A-4F5C-9221-B7D71FCB7C4C}">
      <dsp:nvSpPr>
        <dsp:cNvPr id="0" name=""/>
        <dsp:cNvSpPr/>
      </dsp:nvSpPr>
      <dsp:spPr>
        <a:xfrm>
          <a:off x="5035093" y="7452"/>
          <a:ext cx="2731782" cy="972000"/>
        </a:xfrm>
        <a:prstGeom prst="chevron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000000"/>
              </a:solidFill>
            </a:rPr>
            <a:t>Public</a:t>
          </a:r>
        </a:p>
      </dsp:txBody>
      <dsp:txXfrm>
        <a:off x="5521093" y="7452"/>
        <a:ext cx="1759782" cy="972000"/>
      </dsp:txXfrm>
    </dsp:sp>
    <dsp:sp modelId="{D78AEA4E-3756-4C20-9151-D63E3948AB72}">
      <dsp:nvSpPr>
        <dsp:cNvPr id="0" name=""/>
        <dsp:cNvSpPr/>
      </dsp:nvSpPr>
      <dsp:spPr>
        <a:xfrm>
          <a:off x="5035093" y="1100952"/>
          <a:ext cx="2185426" cy="1545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rgbClr val="000000"/>
              </a:solidFill>
            </a:rPr>
            <a:t> Available to everyone who has Selection Builder access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kern="1200" dirty="0">
            <a:solidFill>
              <a:srgbClr val="000000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rgbClr val="000000"/>
              </a:solidFill>
            </a:rPr>
            <a:t>Approved by </a:t>
          </a:r>
          <a:r>
            <a:rPr lang="en-US" sz="1400" kern="1200" dirty="0" err="1">
              <a:solidFill>
                <a:srgbClr val="000000"/>
              </a:solidFill>
            </a:rPr>
            <a:t>Trax</a:t>
          </a:r>
          <a:r>
            <a:rPr lang="en-US" sz="1400" kern="1200" dirty="0">
              <a:solidFill>
                <a:srgbClr val="000000"/>
              </a:solidFill>
            </a:rPr>
            <a:t> Administrator</a:t>
          </a:r>
        </a:p>
      </dsp:txBody>
      <dsp:txXfrm>
        <a:off x="5035093" y="1100952"/>
        <a:ext cx="2185426" cy="15453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72AC07-7FD9-8B41-9F5B-5C016869F0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051EAF-19E1-CE41-B2CB-0CFAE0AA87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528B3-D139-E343-B2E7-871E5A8990B9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E1E832-DF9C-B945-A094-4C98357A47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D1F9E4-9109-9D4B-A92D-F5DBBF6FAEB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9AB3DA-07CC-B546-9391-D6F749A08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4857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96B2ED-CC74-4A26-B20C-79BE421A6286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37E7B-B4AE-4EC4-BDF7-E544FB64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54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A37E7B-B4AE-4EC4-BDF7-E544FB64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312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A37E7B-B4AE-4EC4-BDF7-E544FB64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764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1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1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1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1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5.svg"/><Relationship Id="rId7" Type="http://schemas.openxmlformats.org/officeDocument/2006/relationships/image" Target="../media/image3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5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5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5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11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5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11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5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emf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7.svg"/><Relationship Id="rId7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8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1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5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1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1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Background Green Footer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8E5B769-9B3D-EE4E-B3B8-8AE512954399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99425DF-0580-664D-BF1D-39D4AC6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8" name="Picture 15">
            <a:extLst>
              <a:ext uri="{FF2B5EF4-FFF2-40B4-BE49-F238E27FC236}">
                <a16:creationId xmlns:a16="http://schemas.microsoft.com/office/drawing/2014/main" id="{7DBC557E-95AA-C74A-AC49-86135790D9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84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, Multiple Presenters, Diff Company">
    <p:bg>
      <p:bgPr>
        <a:gradFill>
          <a:gsLst>
            <a:gs pos="100000">
              <a:schemeClr val="accent3">
                <a:lumMod val="97000"/>
                <a:alpha val="92000"/>
              </a:schemeClr>
            </a:gs>
            <a:gs pos="6000">
              <a:schemeClr val="accent1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13">
            <a:extLst>
              <a:ext uri="{FF2B5EF4-FFF2-40B4-BE49-F238E27FC236}">
                <a16:creationId xmlns:a16="http://schemas.microsoft.com/office/drawing/2014/main" id="{1B8A1902-4471-6B4E-B3D9-F846BEA777A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Insert/Drag Picture Here</a:t>
            </a:r>
          </a:p>
        </p:txBody>
      </p: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65D29B41-0C30-AF49-91C2-793B37EDD8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3657600"/>
            <a:ext cx="4038600" cy="3792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PRESENTER NAME ONE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118621AC-20E3-DC4E-A218-2D9634049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3000" y="3962400"/>
            <a:ext cx="4038600" cy="381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Name Italicized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DF0136ED-B4B4-664E-87D4-18BB9C1C79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43000" y="4724400"/>
            <a:ext cx="4038600" cy="3792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PRESENTER NAME TWO</a:t>
            </a:r>
          </a:p>
        </p:txBody>
      </p:sp>
      <p:sp>
        <p:nvSpPr>
          <p:cNvPr id="34" name="Text Placeholder 21">
            <a:extLst>
              <a:ext uri="{FF2B5EF4-FFF2-40B4-BE49-F238E27FC236}">
                <a16:creationId xmlns:a16="http://schemas.microsoft.com/office/drawing/2014/main" id="{B544E822-BC93-2D43-B248-8CA5339208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3000" y="5029200"/>
            <a:ext cx="4038600" cy="381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Name Italicized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B30DDF61-5333-2044-9D96-9141F72C870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4000" y="3657600"/>
            <a:ext cx="4038600" cy="3792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PRESENTER NAME THREE</a:t>
            </a:r>
          </a:p>
        </p:txBody>
      </p:sp>
      <p:sp>
        <p:nvSpPr>
          <p:cNvPr id="36" name="Text Placeholder 21">
            <a:extLst>
              <a:ext uri="{FF2B5EF4-FFF2-40B4-BE49-F238E27FC236}">
                <a16:creationId xmlns:a16="http://schemas.microsoft.com/office/drawing/2014/main" id="{F7D9C197-7B48-1B42-A8D0-8C8BEE73AD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34000" y="3962400"/>
            <a:ext cx="4038600" cy="381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Name Italicized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F079BA5E-2D82-AA49-9538-02195A3C12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34000" y="4724400"/>
            <a:ext cx="4038600" cy="3792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PRESENTER NAME FOUR</a:t>
            </a:r>
          </a:p>
        </p:txBody>
      </p:sp>
      <p:sp>
        <p:nvSpPr>
          <p:cNvPr id="38" name="Text Placeholder 21">
            <a:extLst>
              <a:ext uri="{FF2B5EF4-FFF2-40B4-BE49-F238E27FC236}">
                <a16:creationId xmlns:a16="http://schemas.microsoft.com/office/drawing/2014/main" id="{4C1C9425-16BB-F84E-90F3-8EEAB389F02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34000" y="5029200"/>
            <a:ext cx="4038600" cy="381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Name Italicized</a:t>
            </a:r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id="{6D59F42A-DB6D-EF4C-8B25-D6827A8036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1143000"/>
            <a:ext cx="7315200" cy="19812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000" b="1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Short Presentation Title in Title Case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98261B31-271A-5C42-9D6D-3266DB35FF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529667" y="511923"/>
            <a:ext cx="1642334" cy="8798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1A11642-A299-C645-9D58-BCBEDBF77E28}"/>
              </a:ext>
            </a:extLst>
          </p:cNvPr>
          <p:cNvSpPr/>
          <p:nvPr userDrawn="1"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9" name="Picture 15">
            <a:extLst>
              <a:ext uri="{FF2B5EF4-FFF2-40B4-BE49-F238E27FC236}">
                <a16:creationId xmlns:a16="http://schemas.microsoft.com/office/drawing/2014/main" id="{289677C5-5976-C44D-B24A-72E99A282D5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544E0FCD-EA29-5C4F-9B7E-2A39BC0F007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48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pos="720">
          <p15:clr>
            <a:srgbClr val="FBAE40"/>
          </p15:clr>
        </p15:guide>
        <p15:guide id="3" orient="horz" pos="24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, Single Presenter">
    <p:bg>
      <p:bgPr>
        <a:gradFill>
          <a:gsLst>
            <a:gs pos="100000">
              <a:schemeClr val="accent3">
                <a:lumMod val="97000"/>
                <a:alpha val="92000"/>
              </a:schemeClr>
            </a:gs>
            <a:gs pos="6000">
              <a:schemeClr val="accent1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F633B4EE-3893-BD41-9D83-DB4E0FB9844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72390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Insert/Drag Picture Here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BCDF34B-564B-4746-9A7B-6A00230655F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761469"/>
            <a:ext cx="7924800" cy="2438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800" b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Longer Presentation Title in Title Case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C23EC01C-C983-BE4C-AD6A-D6514B65F1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3924300"/>
            <a:ext cx="7315200" cy="4572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SINGLE PRESENTER NAME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942928AF-F2DB-0343-96CC-83834F538F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3000" y="4563971"/>
            <a:ext cx="7315200" cy="44262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00"/>
              </a:lnSpc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 Title Italicized, Title Case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5EA438F3-1394-3C41-B6BF-CDDC6EA2BF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4929473"/>
            <a:ext cx="7315200" cy="44262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00"/>
              </a:lnSpc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Name Italicized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735429AF-DC26-7C49-9EF3-B04C68EC6E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529667" y="511923"/>
            <a:ext cx="1642334" cy="8798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E03C13C-7506-3143-935A-3F32588975B4}"/>
              </a:ext>
            </a:extLst>
          </p:cNvPr>
          <p:cNvSpPr/>
          <p:nvPr userDrawn="1"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4" name="Picture 15">
            <a:extLst>
              <a:ext uri="{FF2B5EF4-FFF2-40B4-BE49-F238E27FC236}">
                <a16:creationId xmlns:a16="http://schemas.microsoft.com/office/drawing/2014/main" id="{3A1C399F-309C-4644-AD8E-D96C1D0717E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9E34D361-8AD9-DA49-B2EF-7783FAC3916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7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pos="720">
          <p15:clr>
            <a:srgbClr val="FBAE40"/>
          </p15:clr>
        </p15:guide>
        <p15:guide id="4" orient="horz" pos="302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, Multiple Presenters">
    <p:bg>
      <p:bgPr>
        <a:gradFill>
          <a:gsLst>
            <a:gs pos="100000">
              <a:schemeClr val="accent3">
                <a:lumMod val="97000"/>
                <a:alpha val="92000"/>
              </a:schemeClr>
            </a:gs>
            <a:gs pos="6000">
              <a:schemeClr val="accent1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95F41F84-0C51-DD45-98C6-D58EF68C1A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758462" y="126289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Insert/Drag Picture Here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562AB0E1-5461-D54D-813B-22E6D81625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838466"/>
            <a:ext cx="7924800" cy="2438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800" b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Longer Presentation Title in Title Case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9FA6F515-502F-9545-8FD7-1D4E533F17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3886200"/>
            <a:ext cx="7620000" cy="381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MULTIPLE PRESENTER NAMEs, separated by commas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D0C92FF0-5D57-C242-9D45-AB6C1CC66A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3000" y="4343400"/>
            <a:ext cx="7315200" cy="4572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Name Italicized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F501E2B8-C8C7-8344-85C8-F0F4DBC159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529667" y="511923"/>
            <a:ext cx="1642334" cy="8798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FE356AE-F884-9341-B071-3D3557120864}"/>
              </a:ext>
            </a:extLst>
          </p:cNvPr>
          <p:cNvSpPr/>
          <p:nvPr userDrawn="1"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3" name="Picture 15">
            <a:extLst>
              <a:ext uri="{FF2B5EF4-FFF2-40B4-BE49-F238E27FC236}">
                <a16:creationId xmlns:a16="http://schemas.microsoft.com/office/drawing/2014/main" id="{E770B978-4616-CA4C-A7FA-6D865F43A8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97766D3-24F7-1247-AD73-C8368FD9484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7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76" userDrawn="1">
          <p15:clr>
            <a:srgbClr val="FBAE40"/>
          </p15:clr>
        </p15:guide>
        <p15:guide id="2" pos="720">
          <p15:clr>
            <a:srgbClr val="FBAE40"/>
          </p15:clr>
        </p15:guide>
        <p15:guide id="4" orient="horz" pos="28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, Multiple Presenters, Diff Companies">
    <p:bg>
      <p:bgPr>
        <a:gradFill>
          <a:gsLst>
            <a:gs pos="100000">
              <a:schemeClr val="accent3">
                <a:lumMod val="97000"/>
                <a:alpha val="92000"/>
              </a:schemeClr>
            </a:gs>
            <a:gs pos="6000">
              <a:schemeClr val="accent1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F9B2FAC9-0948-9F4D-B3B9-1F5D231CE5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Insert/Drag Picture Here</a:t>
            </a: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018462FB-5255-A246-B247-652DC6007C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799835"/>
            <a:ext cx="7924800" cy="2438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800" b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Longer Presentation Title in Title Case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45E2B8EA-C7F0-9847-9E48-55A9ACCF0EB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3657600"/>
            <a:ext cx="4038600" cy="3792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PRESENTER NAME ONE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9877931E-1C4D-034B-82E0-AE5CC672860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3000" y="3962400"/>
            <a:ext cx="4038600" cy="381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Name Italicized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2AF5C0F4-7DA2-3741-B9D9-23DAE23B14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43000" y="4724400"/>
            <a:ext cx="4038600" cy="3792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PRESENTER NAME TWO</a:t>
            </a:r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3A5E1ACD-8477-3B45-983E-ADB3F6D616A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3000" y="5029200"/>
            <a:ext cx="4038600" cy="381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Name Italicized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031A57F1-A7D7-9446-92F6-84D88BBB7D8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86400" y="3657600"/>
            <a:ext cx="4038600" cy="3792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PRESENTER NAME THREE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62418D13-DBB5-6B49-949D-8203C48CAF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86400" y="3962400"/>
            <a:ext cx="4038600" cy="381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Name Italicized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1E0CC1AA-8A97-2B45-B655-D50A6C68CE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86400" y="4724400"/>
            <a:ext cx="4038600" cy="3792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PRESENTER NAME FOUR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35A44470-115C-AB41-9771-61833D9D019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86400" y="5029200"/>
            <a:ext cx="4038600" cy="381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Name Italicized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02E11B26-BFA4-EC46-A6AB-4B23FE0D20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529667" y="511923"/>
            <a:ext cx="1642334" cy="8798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7520465-1E60-2D43-B95C-E6B5D45A1835}"/>
              </a:ext>
            </a:extLst>
          </p:cNvPr>
          <p:cNvSpPr/>
          <p:nvPr userDrawn="1"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9" name="Picture 15">
            <a:extLst>
              <a:ext uri="{FF2B5EF4-FFF2-40B4-BE49-F238E27FC236}">
                <a16:creationId xmlns:a16="http://schemas.microsoft.com/office/drawing/2014/main" id="{32B17503-55F4-304E-B09B-94F8C651AF9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BAEC6CCE-B95D-1F43-B0ED-1248B9E91C3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89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76">
          <p15:clr>
            <a:srgbClr val="FBAE40"/>
          </p15:clr>
        </p15:guide>
        <p15:guide id="2" pos="720">
          <p15:clr>
            <a:srgbClr val="FBAE40"/>
          </p15:clr>
        </p15:guide>
        <p15:guide id="4" orient="horz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_Single Presenter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4E84D288-525A-364F-B660-BFBEBEB1F6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81800" y="838200"/>
            <a:ext cx="4800600" cy="4572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28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id="{B92545CA-0F1F-0244-8C6C-A728C02A5F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29200" y="2908005"/>
            <a:ext cx="1752600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# years</a:t>
            </a:r>
          </a:p>
        </p:txBody>
      </p:sp>
      <p:sp>
        <p:nvSpPr>
          <p:cNvPr id="59" name="Picture Placeholder 58">
            <a:extLst>
              <a:ext uri="{FF2B5EF4-FFF2-40B4-BE49-F238E27FC236}">
                <a16:creationId xmlns:a16="http://schemas.microsoft.com/office/drawing/2014/main" id="{EDE96775-D572-CC4E-9EAB-14CF538265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19200" y="1295400"/>
            <a:ext cx="3048000" cy="3048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FontTx/>
              <a:buNone/>
              <a:defRPr sz="1600" b="1"/>
            </a:lvl1pPr>
          </a:lstStyle>
          <a:p>
            <a:r>
              <a:rPr lang="en-US" dirty="0"/>
              <a:t>Insert/Drag Your Picture Here</a:t>
            </a:r>
          </a:p>
        </p:txBody>
      </p:sp>
      <p:sp>
        <p:nvSpPr>
          <p:cNvPr id="56" name="Text Placeholder 36">
            <a:extLst>
              <a:ext uri="{FF2B5EF4-FFF2-40B4-BE49-F238E27FC236}">
                <a16:creationId xmlns:a16="http://schemas.microsoft.com/office/drawing/2014/main" id="{A4412B82-5085-E54F-AEFD-0646E850339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81799" y="1295400"/>
            <a:ext cx="4800599" cy="3810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r>
              <a:rPr lang="en-US" dirty="0" err="1"/>
              <a:t>linkedin.com</a:t>
            </a:r>
            <a:r>
              <a:rPr lang="en-US" dirty="0"/>
              <a:t>/in/</a:t>
            </a:r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2ABEE42-9F23-9A4E-8BD2-7108A2167694}"/>
              </a:ext>
            </a:extLst>
          </p:cNvPr>
          <p:cNvSpPr txBox="1"/>
          <p:nvPr userDrawn="1"/>
        </p:nvSpPr>
        <p:spPr>
          <a:xfrm>
            <a:off x="5029201" y="3444063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HOMETOWN</a:t>
            </a:r>
          </a:p>
        </p:txBody>
      </p:sp>
      <p:sp>
        <p:nvSpPr>
          <p:cNvPr id="34" name="Text Placeholder 36">
            <a:extLst>
              <a:ext uri="{FF2B5EF4-FFF2-40B4-BE49-F238E27FC236}">
                <a16:creationId xmlns:a16="http://schemas.microsoft.com/office/drawing/2014/main" id="{4B361B3A-6658-8940-A276-78DAFF692B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29200" y="3672663"/>
            <a:ext cx="2941675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City, State</a:t>
            </a:r>
          </a:p>
        </p:txBody>
      </p:sp>
      <p:sp>
        <p:nvSpPr>
          <p:cNvPr id="35" name="Text Placeholder 36">
            <a:extLst>
              <a:ext uri="{FF2B5EF4-FFF2-40B4-BE49-F238E27FC236}">
                <a16:creationId xmlns:a16="http://schemas.microsoft.com/office/drawing/2014/main" id="{6AB7CF9C-3D5B-5145-94E8-BC855E45511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9200" y="4441032"/>
            <a:ext cx="6096000" cy="2133600"/>
          </a:xfrm>
          <a:prstGeom prst="rect">
            <a:avLst/>
          </a:prstGeom>
        </p:spPr>
        <p:txBody>
          <a:bodyPr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 lang="en-US" sz="1800" b="0" kern="1200" dirty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marL="0" lvl="0" indent="0" algn="l" defTabSz="457189" rtl="0" fontAlgn="base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SzPct val="90000"/>
              <a:buFontTx/>
              <a:buNone/>
            </a:pPr>
            <a:r>
              <a:rPr lang="en-US" dirty="0"/>
              <a:t>Here is where you would include some personal points about yourself and list your personal connection to the philanthropic community (perhaps an interest you have or a favorite experience). This portion is meant to tell the audience a little bit more about who you are.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89EDEB-4ABD-C641-9F56-BDDC3C3E338B}"/>
              </a:ext>
            </a:extLst>
          </p:cNvPr>
          <p:cNvSpPr txBox="1"/>
          <p:nvPr userDrawn="1"/>
        </p:nvSpPr>
        <p:spPr>
          <a:xfrm>
            <a:off x="5029200" y="1885674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TITLE</a:t>
            </a:r>
          </a:p>
        </p:txBody>
      </p:sp>
      <p:sp>
        <p:nvSpPr>
          <p:cNvPr id="27" name="Text Placeholder 36">
            <a:extLst>
              <a:ext uri="{FF2B5EF4-FFF2-40B4-BE49-F238E27FC236}">
                <a16:creationId xmlns:a16="http://schemas.microsoft.com/office/drawing/2014/main" id="{F85DE4CD-D973-7F43-84E7-28844027E2E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29200" y="2114274"/>
            <a:ext cx="5334000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Your Job Title in Title Case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2CDE1378-902B-5740-B8AE-B82186156F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0" y="4343400"/>
            <a:ext cx="1676400" cy="16764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B0605320-6D92-5249-B7E7-5BB9F16672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29200" y="838200"/>
            <a:ext cx="1676400" cy="876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1F81DF6-356B-894B-8128-B5CA2D782ED8}"/>
              </a:ext>
            </a:extLst>
          </p:cNvPr>
          <p:cNvSpPr txBox="1"/>
          <p:nvPr userDrawn="1"/>
        </p:nvSpPr>
        <p:spPr>
          <a:xfrm>
            <a:off x="5029200" y="4212432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ABOUT 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D5D59B-DB74-6C48-AC9B-835A99C37F3F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5E4F3201-DAC2-474C-B98F-D5702845CAD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22" name="Picture 15">
            <a:extLst>
              <a:ext uri="{FF2B5EF4-FFF2-40B4-BE49-F238E27FC236}">
                <a16:creationId xmlns:a16="http://schemas.microsoft.com/office/drawing/2014/main" id="{F5C46C4C-D237-4E4E-B850-6FC6E48D395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62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_2 Presenters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raphic 48">
            <a:extLst>
              <a:ext uri="{FF2B5EF4-FFF2-40B4-BE49-F238E27FC236}">
                <a16:creationId xmlns:a16="http://schemas.microsoft.com/office/drawing/2014/main" id="{E4A2D878-77B4-CB4C-B5C0-8E552275F3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17723" y="1254370"/>
            <a:ext cx="1676400" cy="876300"/>
          </a:xfrm>
          <a:prstGeom prst="rect">
            <a:avLst/>
          </a:prstGeom>
        </p:spPr>
      </p:pic>
      <p:sp>
        <p:nvSpPr>
          <p:cNvPr id="82" name="Picture Placeholder 58">
            <a:extLst>
              <a:ext uri="{FF2B5EF4-FFF2-40B4-BE49-F238E27FC236}">
                <a16:creationId xmlns:a16="http://schemas.microsoft.com/office/drawing/2014/main" id="{3CB9BE25-DD96-EF46-BF48-F8A207E4D702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400800" y="272711"/>
            <a:ext cx="2362200" cy="23622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FontTx/>
              <a:buNone/>
              <a:defRPr sz="1600" b="1"/>
            </a:lvl1pPr>
          </a:lstStyle>
          <a:p>
            <a:r>
              <a:rPr lang="en-US" dirty="0"/>
              <a:t>Insert/Drag Presenter Picture Here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2C3D62B-4D05-184C-86B5-C7947D77011E}"/>
              </a:ext>
            </a:extLst>
          </p:cNvPr>
          <p:cNvSpPr txBox="1"/>
          <p:nvPr userDrawn="1"/>
        </p:nvSpPr>
        <p:spPr>
          <a:xfrm>
            <a:off x="6553199" y="4902328"/>
            <a:ext cx="2408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HOMETOWN</a:t>
            </a:r>
          </a:p>
        </p:txBody>
      </p:sp>
      <p:sp>
        <p:nvSpPr>
          <p:cNvPr id="86" name="Text Placeholder 36">
            <a:extLst>
              <a:ext uri="{FF2B5EF4-FFF2-40B4-BE49-F238E27FC236}">
                <a16:creationId xmlns:a16="http://schemas.microsoft.com/office/drawing/2014/main" id="{058C0C53-2CD6-4042-A7C8-91AB669E03E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553198" y="5105528"/>
            <a:ext cx="2738476" cy="3810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City, State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C3E7F5-6A2D-C44C-90C9-9A6CA1EFEB0A}"/>
              </a:ext>
            </a:extLst>
          </p:cNvPr>
          <p:cNvSpPr txBox="1"/>
          <p:nvPr userDrawn="1"/>
        </p:nvSpPr>
        <p:spPr>
          <a:xfrm>
            <a:off x="6553200" y="3658402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TITLE</a:t>
            </a:r>
          </a:p>
        </p:txBody>
      </p:sp>
      <p:sp>
        <p:nvSpPr>
          <p:cNvPr id="88" name="Text Placeholder 36">
            <a:extLst>
              <a:ext uri="{FF2B5EF4-FFF2-40B4-BE49-F238E27FC236}">
                <a16:creationId xmlns:a16="http://schemas.microsoft.com/office/drawing/2014/main" id="{AC28CEC8-8796-C94A-9CF6-75B4FBF162D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553200" y="3855252"/>
            <a:ext cx="4800600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Your Job Title in Title Case</a:t>
            </a:r>
          </a:p>
        </p:txBody>
      </p:sp>
      <p:sp>
        <p:nvSpPr>
          <p:cNvPr id="89" name="Text Placeholder 36">
            <a:extLst>
              <a:ext uri="{FF2B5EF4-FFF2-40B4-BE49-F238E27FC236}">
                <a16:creationId xmlns:a16="http://schemas.microsoft.com/office/drawing/2014/main" id="{C52BD408-97C5-2A47-8070-26FD12D760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553200" y="2808472"/>
            <a:ext cx="4800600" cy="4572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90" name="Text Placeholder 36">
            <a:extLst>
              <a:ext uri="{FF2B5EF4-FFF2-40B4-BE49-F238E27FC236}">
                <a16:creationId xmlns:a16="http://schemas.microsoft.com/office/drawing/2014/main" id="{858B1457-D469-4E49-9979-15F2F0DC23F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553199" y="3265671"/>
            <a:ext cx="4808415" cy="33166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r>
              <a:rPr lang="en-US" dirty="0" err="1"/>
              <a:t>linkedin.com</a:t>
            </a:r>
            <a:r>
              <a:rPr lang="en-US" dirty="0"/>
              <a:t>/in/</a:t>
            </a:r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DAB64CB-BAFD-B347-AE4E-1B2AF6D53376}"/>
              </a:ext>
            </a:extLst>
          </p:cNvPr>
          <p:cNvSpPr txBox="1"/>
          <p:nvPr userDrawn="1"/>
        </p:nvSpPr>
        <p:spPr>
          <a:xfrm>
            <a:off x="6553200" y="5536436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I BELIEVE</a:t>
            </a:r>
          </a:p>
        </p:txBody>
      </p:sp>
      <p:sp>
        <p:nvSpPr>
          <p:cNvPr id="92" name="Text Placeholder 36">
            <a:extLst>
              <a:ext uri="{FF2B5EF4-FFF2-40B4-BE49-F238E27FC236}">
                <a16:creationId xmlns:a16="http://schemas.microsoft.com/office/drawing/2014/main" id="{D6B1EDB1-0158-D242-AE3B-65E277162FF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553200" y="5741101"/>
            <a:ext cx="4800600" cy="64656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A short personal life motto</a:t>
            </a:r>
          </a:p>
        </p:txBody>
      </p:sp>
      <p:sp>
        <p:nvSpPr>
          <p:cNvPr id="93" name="Picture Placeholder 58">
            <a:extLst>
              <a:ext uri="{FF2B5EF4-FFF2-40B4-BE49-F238E27FC236}">
                <a16:creationId xmlns:a16="http://schemas.microsoft.com/office/drawing/2014/main" id="{04B71964-E892-4141-ADEE-6B117328C0D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838200" y="272711"/>
            <a:ext cx="2362200" cy="23622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FontTx/>
              <a:buNone/>
              <a:defRPr sz="1600" b="1"/>
            </a:lvl1pPr>
          </a:lstStyle>
          <a:p>
            <a:r>
              <a:rPr lang="en-US" dirty="0"/>
              <a:t>Insert/Drag Presenter Picture Here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1C48700-74D9-3B4E-A192-72DDBB61B97A}"/>
              </a:ext>
            </a:extLst>
          </p:cNvPr>
          <p:cNvSpPr txBox="1"/>
          <p:nvPr userDrawn="1"/>
        </p:nvSpPr>
        <p:spPr>
          <a:xfrm>
            <a:off x="989464" y="4907031"/>
            <a:ext cx="2408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HOMETOWN</a:t>
            </a:r>
          </a:p>
        </p:txBody>
      </p:sp>
      <p:sp>
        <p:nvSpPr>
          <p:cNvPr id="97" name="Text Placeholder 36">
            <a:extLst>
              <a:ext uri="{FF2B5EF4-FFF2-40B4-BE49-F238E27FC236}">
                <a16:creationId xmlns:a16="http://schemas.microsoft.com/office/drawing/2014/main" id="{C42CAD17-6C7C-1E46-8C42-C0FBA9167E6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89463" y="5110231"/>
            <a:ext cx="2744337" cy="3810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City, State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0E76457-2AE8-384D-A50E-04B1191ED682}"/>
              </a:ext>
            </a:extLst>
          </p:cNvPr>
          <p:cNvSpPr txBox="1"/>
          <p:nvPr userDrawn="1"/>
        </p:nvSpPr>
        <p:spPr>
          <a:xfrm>
            <a:off x="990600" y="3658402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TITLE</a:t>
            </a:r>
          </a:p>
        </p:txBody>
      </p:sp>
      <p:sp>
        <p:nvSpPr>
          <p:cNvPr id="99" name="Text Placeholder 36">
            <a:extLst>
              <a:ext uri="{FF2B5EF4-FFF2-40B4-BE49-F238E27FC236}">
                <a16:creationId xmlns:a16="http://schemas.microsoft.com/office/drawing/2014/main" id="{C0E37C12-5A6E-1142-B270-917471FC6E6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90600" y="3855252"/>
            <a:ext cx="4800600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Your Job Title in Title Case</a:t>
            </a:r>
          </a:p>
        </p:txBody>
      </p:sp>
      <p:sp>
        <p:nvSpPr>
          <p:cNvPr id="100" name="Text Placeholder 36">
            <a:extLst>
              <a:ext uri="{FF2B5EF4-FFF2-40B4-BE49-F238E27FC236}">
                <a16:creationId xmlns:a16="http://schemas.microsoft.com/office/drawing/2014/main" id="{BD05D02D-9971-1F47-A5D5-BB9B7B124DC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90600" y="2808472"/>
            <a:ext cx="4800600" cy="4572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01" name="Text Placeholder 36">
            <a:extLst>
              <a:ext uri="{FF2B5EF4-FFF2-40B4-BE49-F238E27FC236}">
                <a16:creationId xmlns:a16="http://schemas.microsoft.com/office/drawing/2014/main" id="{60926D32-87E2-5E45-9469-C6676D54B52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90599" y="3265671"/>
            <a:ext cx="4800601" cy="33166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r>
              <a:rPr lang="en-US" dirty="0" err="1"/>
              <a:t>linkedin.com</a:t>
            </a:r>
            <a:r>
              <a:rPr lang="en-US" dirty="0"/>
              <a:t>/in/</a:t>
            </a:r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0D3BDCB-CCB6-FE4B-BBE9-02FE626C3BC2}"/>
              </a:ext>
            </a:extLst>
          </p:cNvPr>
          <p:cNvSpPr txBox="1"/>
          <p:nvPr userDrawn="1"/>
        </p:nvSpPr>
        <p:spPr>
          <a:xfrm>
            <a:off x="990600" y="5536436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I BELIEVE</a:t>
            </a:r>
          </a:p>
        </p:txBody>
      </p:sp>
      <p:sp>
        <p:nvSpPr>
          <p:cNvPr id="103" name="Text Placeholder 36">
            <a:extLst>
              <a:ext uri="{FF2B5EF4-FFF2-40B4-BE49-F238E27FC236}">
                <a16:creationId xmlns:a16="http://schemas.microsoft.com/office/drawing/2014/main" id="{7F4C734B-BFD1-364C-8BE5-CA145DD5497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0600" y="5741101"/>
            <a:ext cx="4800600" cy="64656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A short personal life motto</a:t>
            </a:r>
          </a:p>
        </p:txBody>
      </p:sp>
      <p:sp>
        <p:nvSpPr>
          <p:cNvPr id="104" name="Text Placeholder 36">
            <a:extLst>
              <a:ext uri="{FF2B5EF4-FFF2-40B4-BE49-F238E27FC236}">
                <a16:creationId xmlns:a16="http://schemas.microsoft.com/office/drawing/2014/main" id="{BB5C2B03-46F9-DC45-8FAE-D42F1448C9B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553201" y="4484145"/>
            <a:ext cx="1723292" cy="3810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# years</a:t>
            </a:r>
          </a:p>
        </p:txBody>
      </p:sp>
      <p:sp>
        <p:nvSpPr>
          <p:cNvPr id="105" name="Text Placeholder 36">
            <a:extLst>
              <a:ext uri="{FF2B5EF4-FFF2-40B4-BE49-F238E27FC236}">
                <a16:creationId xmlns:a16="http://schemas.microsoft.com/office/drawing/2014/main" id="{408AD04E-3EC7-CC41-AF76-2216209DA3CB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90600" y="4484145"/>
            <a:ext cx="1736969" cy="3810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# years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8324A73-94C2-5C4D-9DBC-8679A447796B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180EFC78-B219-2E4B-9316-246F0256291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30" name="Picture 15">
            <a:extLst>
              <a:ext uri="{FF2B5EF4-FFF2-40B4-BE49-F238E27FC236}">
                <a16:creationId xmlns:a16="http://schemas.microsoft.com/office/drawing/2014/main" id="{952D9550-FCE9-174A-8131-65002642ECC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7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_3 Presenters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4E84D288-525A-364F-B660-BFBEBEB1F6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8306" y="2907323"/>
            <a:ext cx="2786185" cy="4572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 err="1"/>
              <a:t>Firstname</a:t>
            </a:r>
            <a:endParaRPr lang="en-US" dirty="0"/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96B2782-8331-6F43-8ABA-A14769FA2C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3673231"/>
            <a:ext cx="2782277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r>
              <a:rPr lang="en-US" dirty="0" err="1"/>
              <a:t>linkedin.com</a:t>
            </a:r>
            <a:r>
              <a:rPr lang="en-US" dirty="0"/>
              <a:t>/in/</a:t>
            </a:r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59" name="Picture Placeholder 58">
            <a:extLst>
              <a:ext uri="{FF2B5EF4-FFF2-40B4-BE49-F238E27FC236}">
                <a16:creationId xmlns:a16="http://schemas.microsoft.com/office/drawing/2014/main" id="{EDE96775-D572-CC4E-9EAB-14CF538265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76031" y="621323"/>
            <a:ext cx="2133600" cy="21336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FontTx/>
              <a:buNone/>
              <a:defRPr sz="1600" b="1"/>
            </a:lvl1pPr>
          </a:lstStyle>
          <a:p>
            <a:r>
              <a:rPr lang="en-US" dirty="0"/>
              <a:t>Insert/Drag Presenter Picture Here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DE4FE7C-82D9-6643-B2E4-1CF761EFA1E1}"/>
              </a:ext>
            </a:extLst>
          </p:cNvPr>
          <p:cNvSpPr txBox="1"/>
          <p:nvPr userDrawn="1"/>
        </p:nvSpPr>
        <p:spPr>
          <a:xfrm>
            <a:off x="933937" y="4262201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TITLE</a:t>
            </a:r>
          </a:p>
        </p:txBody>
      </p:sp>
      <p:sp>
        <p:nvSpPr>
          <p:cNvPr id="58" name="Text Placeholder 36">
            <a:extLst>
              <a:ext uri="{FF2B5EF4-FFF2-40B4-BE49-F238E27FC236}">
                <a16:creationId xmlns:a16="http://schemas.microsoft.com/office/drawing/2014/main" id="{C47F0265-9E3D-9442-82AE-5DF35B97959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3637" y="4480169"/>
            <a:ext cx="2812118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Your Job Title</a:t>
            </a:r>
          </a:p>
        </p:txBody>
      </p:sp>
      <p:sp>
        <p:nvSpPr>
          <p:cNvPr id="80" name="Text Placeholder 36">
            <a:extLst>
              <a:ext uri="{FF2B5EF4-FFF2-40B4-BE49-F238E27FC236}">
                <a16:creationId xmlns:a16="http://schemas.microsoft.com/office/drawing/2014/main" id="{D6AD5D05-C1AE-BE4B-B758-AB57815CC2D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8307" y="3241430"/>
            <a:ext cx="2778370" cy="4572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48" name="Text Placeholder 36">
            <a:extLst>
              <a:ext uri="{FF2B5EF4-FFF2-40B4-BE49-F238E27FC236}">
                <a16:creationId xmlns:a16="http://schemas.microsoft.com/office/drawing/2014/main" id="{B5988429-B364-084F-A388-32DDF3C9CF6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23637" y="5139706"/>
            <a:ext cx="2812118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# years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035058C-1A0A-F443-B4BE-95F11D35DAD7}"/>
              </a:ext>
            </a:extLst>
          </p:cNvPr>
          <p:cNvSpPr txBox="1"/>
          <p:nvPr userDrawn="1"/>
        </p:nvSpPr>
        <p:spPr>
          <a:xfrm>
            <a:off x="933937" y="5580185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HOMETOWN</a:t>
            </a:r>
          </a:p>
        </p:txBody>
      </p:sp>
      <p:sp>
        <p:nvSpPr>
          <p:cNvPr id="50" name="Text Placeholder 36">
            <a:extLst>
              <a:ext uri="{FF2B5EF4-FFF2-40B4-BE49-F238E27FC236}">
                <a16:creationId xmlns:a16="http://schemas.microsoft.com/office/drawing/2014/main" id="{1DD73B5F-53C2-1B40-B3A4-D847486630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3637" y="5798153"/>
            <a:ext cx="2812118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City, State</a:t>
            </a:r>
          </a:p>
        </p:txBody>
      </p:sp>
      <p:sp>
        <p:nvSpPr>
          <p:cNvPr id="51" name="Text Placeholder 36">
            <a:extLst>
              <a:ext uri="{FF2B5EF4-FFF2-40B4-BE49-F238E27FC236}">
                <a16:creationId xmlns:a16="http://schemas.microsoft.com/office/drawing/2014/main" id="{C8536B56-96EC-624D-839F-8FE1418713C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558324" y="2907323"/>
            <a:ext cx="2786185" cy="4572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 err="1"/>
              <a:t>Firstname</a:t>
            </a:r>
            <a:endParaRPr lang="en-US" dirty="0"/>
          </a:p>
        </p:txBody>
      </p:sp>
      <p:sp>
        <p:nvSpPr>
          <p:cNvPr id="52" name="Text Placeholder 36">
            <a:extLst>
              <a:ext uri="{FF2B5EF4-FFF2-40B4-BE49-F238E27FC236}">
                <a16:creationId xmlns:a16="http://schemas.microsoft.com/office/drawing/2014/main" id="{4F92DAEE-697F-474E-812B-5D270D020B2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554418" y="3673231"/>
            <a:ext cx="2782277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r>
              <a:rPr lang="en-US" dirty="0" err="1"/>
              <a:t>linkedin.com</a:t>
            </a:r>
            <a:r>
              <a:rPr lang="en-US" dirty="0"/>
              <a:t>/in/</a:t>
            </a:r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53" name="Picture Placeholder 58">
            <a:extLst>
              <a:ext uri="{FF2B5EF4-FFF2-40B4-BE49-F238E27FC236}">
                <a16:creationId xmlns:a16="http://schemas.microsoft.com/office/drawing/2014/main" id="{D638D113-64A6-664C-8BF9-6EE66EDC28F0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4316049" y="621323"/>
            <a:ext cx="2133600" cy="21336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FontTx/>
              <a:buNone/>
              <a:defRPr sz="1600" b="1"/>
            </a:lvl1pPr>
          </a:lstStyle>
          <a:p>
            <a:r>
              <a:rPr lang="en-US" dirty="0"/>
              <a:t>Insert/Drag Presenter Picture Here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4D8D46A-F51B-8247-9EC8-D2C2DD59817D}"/>
              </a:ext>
            </a:extLst>
          </p:cNvPr>
          <p:cNvSpPr txBox="1"/>
          <p:nvPr userDrawn="1"/>
        </p:nvSpPr>
        <p:spPr>
          <a:xfrm>
            <a:off x="4573955" y="4262201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TITLE</a:t>
            </a:r>
          </a:p>
        </p:txBody>
      </p:sp>
      <p:sp>
        <p:nvSpPr>
          <p:cNvPr id="55" name="Text Placeholder 36">
            <a:extLst>
              <a:ext uri="{FF2B5EF4-FFF2-40B4-BE49-F238E27FC236}">
                <a16:creationId xmlns:a16="http://schemas.microsoft.com/office/drawing/2014/main" id="{42ED4437-8F7D-5C49-9C5E-9BFCE867866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563655" y="4480169"/>
            <a:ext cx="2812118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Your Job Title</a:t>
            </a:r>
          </a:p>
        </p:txBody>
      </p:sp>
      <p:sp>
        <p:nvSpPr>
          <p:cNvPr id="57" name="Text Placeholder 36">
            <a:extLst>
              <a:ext uri="{FF2B5EF4-FFF2-40B4-BE49-F238E27FC236}">
                <a16:creationId xmlns:a16="http://schemas.microsoft.com/office/drawing/2014/main" id="{F6D553A2-FE0D-D142-A826-B638499BCE5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558325" y="3241430"/>
            <a:ext cx="2778370" cy="4572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63" name="Text Placeholder 36">
            <a:extLst>
              <a:ext uri="{FF2B5EF4-FFF2-40B4-BE49-F238E27FC236}">
                <a16:creationId xmlns:a16="http://schemas.microsoft.com/office/drawing/2014/main" id="{FD92EEE8-83FD-CD4A-8A0E-9E649571015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563655" y="5139706"/>
            <a:ext cx="2812118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# years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50CDE73-F52E-D641-B8C5-0F1C5E9E606A}"/>
              </a:ext>
            </a:extLst>
          </p:cNvPr>
          <p:cNvSpPr txBox="1"/>
          <p:nvPr userDrawn="1"/>
        </p:nvSpPr>
        <p:spPr>
          <a:xfrm>
            <a:off x="4573955" y="5580185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HOMETOWN</a:t>
            </a:r>
          </a:p>
        </p:txBody>
      </p:sp>
      <p:sp>
        <p:nvSpPr>
          <p:cNvPr id="67" name="Text Placeholder 36">
            <a:extLst>
              <a:ext uri="{FF2B5EF4-FFF2-40B4-BE49-F238E27FC236}">
                <a16:creationId xmlns:a16="http://schemas.microsoft.com/office/drawing/2014/main" id="{AE874FB1-F240-104C-B476-1E7C7CCA806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563655" y="5798153"/>
            <a:ext cx="2812118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City, State</a:t>
            </a:r>
          </a:p>
        </p:txBody>
      </p:sp>
      <p:sp>
        <p:nvSpPr>
          <p:cNvPr id="73" name="Text Placeholder 36">
            <a:extLst>
              <a:ext uri="{FF2B5EF4-FFF2-40B4-BE49-F238E27FC236}">
                <a16:creationId xmlns:a16="http://schemas.microsoft.com/office/drawing/2014/main" id="{29AD925F-FE8A-C74C-892F-1B6D2EEDAAE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153400" y="2907323"/>
            <a:ext cx="2786185" cy="4572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 err="1"/>
              <a:t>Firstname</a:t>
            </a:r>
            <a:endParaRPr lang="en-US" dirty="0"/>
          </a:p>
        </p:txBody>
      </p:sp>
      <p:sp>
        <p:nvSpPr>
          <p:cNvPr id="76" name="Text Placeholder 36">
            <a:extLst>
              <a:ext uri="{FF2B5EF4-FFF2-40B4-BE49-F238E27FC236}">
                <a16:creationId xmlns:a16="http://schemas.microsoft.com/office/drawing/2014/main" id="{71AE84CD-F896-A84C-BACD-4C30B17301DB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149494" y="3673231"/>
            <a:ext cx="2782277" cy="368595"/>
          </a:xfrm>
          <a:prstGeom prst="rect">
            <a:avLst/>
          </a:prstGeom>
        </p:spPr>
        <p:txBody>
          <a:bodyPr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/>
            </a:pPr>
            <a:r>
              <a:rPr lang="en-US" dirty="0" err="1"/>
              <a:t>linkedin.com</a:t>
            </a:r>
            <a:r>
              <a:rPr lang="en-US" dirty="0"/>
              <a:t>/in/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87" name="Picture Placeholder 58">
            <a:extLst>
              <a:ext uri="{FF2B5EF4-FFF2-40B4-BE49-F238E27FC236}">
                <a16:creationId xmlns:a16="http://schemas.microsoft.com/office/drawing/2014/main" id="{FC2E7179-519B-9041-9E7F-E4FA3D5D2961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7911125" y="621323"/>
            <a:ext cx="2133600" cy="21336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FontTx/>
              <a:buNone/>
              <a:defRPr sz="1600" b="1"/>
            </a:lvl1pPr>
          </a:lstStyle>
          <a:p>
            <a:r>
              <a:rPr lang="en-US" dirty="0"/>
              <a:t>Insert/Drag Presenter Picture Here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4178B21-A4A6-1248-9422-B1140FF7C06D}"/>
              </a:ext>
            </a:extLst>
          </p:cNvPr>
          <p:cNvSpPr txBox="1"/>
          <p:nvPr userDrawn="1"/>
        </p:nvSpPr>
        <p:spPr>
          <a:xfrm>
            <a:off x="8169031" y="4262201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TITLE</a:t>
            </a:r>
          </a:p>
        </p:txBody>
      </p:sp>
      <p:sp>
        <p:nvSpPr>
          <p:cNvPr id="89" name="Text Placeholder 36">
            <a:extLst>
              <a:ext uri="{FF2B5EF4-FFF2-40B4-BE49-F238E27FC236}">
                <a16:creationId xmlns:a16="http://schemas.microsoft.com/office/drawing/2014/main" id="{D256199B-1E38-8D40-B9A9-C93E6AD9E2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158731" y="4480169"/>
            <a:ext cx="2812118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Your Job Title</a:t>
            </a:r>
          </a:p>
        </p:txBody>
      </p:sp>
      <p:sp>
        <p:nvSpPr>
          <p:cNvPr id="90" name="Text Placeholder 36">
            <a:extLst>
              <a:ext uri="{FF2B5EF4-FFF2-40B4-BE49-F238E27FC236}">
                <a16:creationId xmlns:a16="http://schemas.microsoft.com/office/drawing/2014/main" id="{3E161C2B-1F91-8C4F-BD15-C9B33C9571CD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153401" y="3241430"/>
            <a:ext cx="2778370" cy="4572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92" name="Text Placeholder 36">
            <a:extLst>
              <a:ext uri="{FF2B5EF4-FFF2-40B4-BE49-F238E27FC236}">
                <a16:creationId xmlns:a16="http://schemas.microsoft.com/office/drawing/2014/main" id="{33C2907B-F06D-DB4A-AB50-2DC7A3713CC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8158731" y="5139706"/>
            <a:ext cx="2812118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# years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4C0A8F4-74E6-124A-8ADE-A820FFD73EC6}"/>
              </a:ext>
            </a:extLst>
          </p:cNvPr>
          <p:cNvSpPr txBox="1"/>
          <p:nvPr userDrawn="1"/>
        </p:nvSpPr>
        <p:spPr>
          <a:xfrm>
            <a:off x="8169031" y="5580185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HOMETOWN</a:t>
            </a:r>
          </a:p>
        </p:txBody>
      </p:sp>
      <p:sp>
        <p:nvSpPr>
          <p:cNvPr id="94" name="Text Placeholder 36">
            <a:extLst>
              <a:ext uri="{FF2B5EF4-FFF2-40B4-BE49-F238E27FC236}">
                <a16:creationId xmlns:a16="http://schemas.microsoft.com/office/drawing/2014/main" id="{2EEB75C3-9C0A-4B43-96FE-73EAC2C4DD6D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158731" y="5798153"/>
            <a:ext cx="2812118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City, State</a:t>
            </a:r>
          </a:p>
        </p:txBody>
      </p:sp>
      <p:pic>
        <p:nvPicPr>
          <p:cNvPr id="97" name="Graphic 96">
            <a:extLst>
              <a:ext uri="{FF2B5EF4-FFF2-40B4-BE49-F238E27FC236}">
                <a16:creationId xmlns:a16="http://schemas.microsoft.com/office/drawing/2014/main" id="{8E3B8192-04B4-B448-9B5F-F576314FF8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1029" y="1320801"/>
            <a:ext cx="1381282" cy="72203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2D79C07-FEB6-5548-9814-1A01C843BE16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79C5D8A4-7EF7-0E46-98B8-A89683ECC9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38" name="Picture 15">
            <a:extLst>
              <a:ext uri="{FF2B5EF4-FFF2-40B4-BE49-F238E27FC236}">
                <a16:creationId xmlns:a16="http://schemas.microsoft.com/office/drawing/2014/main" id="{5AF895CF-D08F-AD40-95A2-56214570CB6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7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Opt 1">
    <p:bg>
      <p:bgPr>
        <a:gradFill>
          <a:gsLst>
            <a:gs pos="100000">
              <a:schemeClr val="accent3">
                <a:lumMod val="97000"/>
              </a:schemeClr>
            </a:gs>
            <a:gs pos="6000">
              <a:schemeClr val="accent1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6265C845-369B-E448-B029-1E907922AD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1554862"/>
            <a:ext cx="7315200" cy="1524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000" b="1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SLIDE DIVIDER TITLE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1F7A11F-92C0-4246-989B-C37DDDB83F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14550" y="3307462"/>
            <a:ext cx="7315200" cy="8599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 i="0" cap="none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284E1FE-1857-5545-AC87-B7BE7CB483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4419" y="1395228"/>
            <a:ext cx="1636509" cy="10088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CC539FB-CFAE-124D-B105-463A8397D8BB}"/>
              </a:ext>
            </a:extLst>
          </p:cNvPr>
          <p:cNvSpPr/>
          <p:nvPr userDrawn="1"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1" name="Picture 15">
            <a:extLst>
              <a:ext uri="{FF2B5EF4-FFF2-40B4-BE49-F238E27FC236}">
                <a16:creationId xmlns:a16="http://schemas.microsoft.com/office/drawing/2014/main" id="{CD33B2A2-1D61-2044-A4B8-74A76CECFD1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F4F4FB1-9A46-DF44-A849-CD61B37D575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5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_Opt 1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32677B9-63D4-D142-8162-B3BD0F8504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72823" y="-10160"/>
            <a:ext cx="5919177" cy="6600508"/>
          </a:xfrm>
          <a:custGeom>
            <a:avLst/>
            <a:gdLst>
              <a:gd name="connsiteX0" fmla="*/ 0 w 5105400"/>
              <a:gd name="connsiteY0" fmla="*/ 0 h 6580188"/>
              <a:gd name="connsiteX1" fmla="*/ 5105400 w 5105400"/>
              <a:gd name="connsiteY1" fmla="*/ 0 h 6580188"/>
              <a:gd name="connsiteX2" fmla="*/ 5105400 w 5105400"/>
              <a:gd name="connsiteY2" fmla="*/ 6580188 h 6580188"/>
              <a:gd name="connsiteX3" fmla="*/ 0 w 5105400"/>
              <a:gd name="connsiteY3" fmla="*/ 6580188 h 6580188"/>
              <a:gd name="connsiteX4" fmla="*/ 0 w 5105400"/>
              <a:gd name="connsiteY4" fmla="*/ 0 h 6580188"/>
              <a:gd name="connsiteX0" fmla="*/ 2021840 w 5105400"/>
              <a:gd name="connsiteY0" fmla="*/ 0 h 6580188"/>
              <a:gd name="connsiteX1" fmla="*/ 5105400 w 5105400"/>
              <a:gd name="connsiteY1" fmla="*/ 0 h 6580188"/>
              <a:gd name="connsiteX2" fmla="*/ 5105400 w 5105400"/>
              <a:gd name="connsiteY2" fmla="*/ 6580188 h 6580188"/>
              <a:gd name="connsiteX3" fmla="*/ 0 w 5105400"/>
              <a:gd name="connsiteY3" fmla="*/ 6580188 h 6580188"/>
              <a:gd name="connsiteX4" fmla="*/ 2021840 w 5105400"/>
              <a:gd name="connsiteY4" fmla="*/ 0 h 6580188"/>
              <a:gd name="connsiteX0" fmla="*/ 2103120 w 5186680"/>
              <a:gd name="connsiteY0" fmla="*/ 0 h 6600508"/>
              <a:gd name="connsiteX1" fmla="*/ 5186680 w 5186680"/>
              <a:gd name="connsiteY1" fmla="*/ 0 h 6600508"/>
              <a:gd name="connsiteX2" fmla="*/ 5186680 w 5186680"/>
              <a:gd name="connsiteY2" fmla="*/ 6580188 h 6600508"/>
              <a:gd name="connsiteX3" fmla="*/ 0 w 5186680"/>
              <a:gd name="connsiteY3" fmla="*/ 6600508 h 6600508"/>
              <a:gd name="connsiteX4" fmla="*/ 2103120 w 5186680"/>
              <a:gd name="connsiteY4" fmla="*/ 0 h 6600508"/>
              <a:gd name="connsiteX0" fmla="*/ 2113280 w 5196840"/>
              <a:gd name="connsiteY0" fmla="*/ 0 h 6580188"/>
              <a:gd name="connsiteX1" fmla="*/ 5196840 w 5196840"/>
              <a:gd name="connsiteY1" fmla="*/ 0 h 6580188"/>
              <a:gd name="connsiteX2" fmla="*/ 5196840 w 5196840"/>
              <a:gd name="connsiteY2" fmla="*/ 6580188 h 6580188"/>
              <a:gd name="connsiteX3" fmla="*/ 0 w 5196840"/>
              <a:gd name="connsiteY3" fmla="*/ 6580188 h 6580188"/>
              <a:gd name="connsiteX4" fmla="*/ 2113280 w 5196840"/>
              <a:gd name="connsiteY4" fmla="*/ 0 h 6580188"/>
              <a:gd name="connsiteX0" fmla="*/ 2113280 w 5908040"/>
              <a:gd name="connsiteY0" fmla="*/ 10160 h 6590348"/>
              <a:gd name="connsiteX1" fmla="*/ 5908040 w 5908040"/>
              <a:gd name="connsiteY1" fmla="*/ 0 h 6590348"/>
              <a:gd name="connsiteX2" fmla="*/ 5196840 w 5908040"/>
              <a:gd name="connsiteY2" fmla="*/ 6590348 h 6590348"/>
              <a:gd name="connsiteX3" fmla="*/ 0 w 5908040"/>
              <a:gd name="connsiteY3" fmla="*/ 6590348 h 6590348"/>
              <a:gd name="connsiteX4" fmla="*/ 2113280 w 5908040"/>
              <a:gd name="connsiteY4" fmla="*/ 10160 h 6590348"/>
              <a:gd name="connsiteX0" fmla="*/ 2113280 w 5908040"/>
              <a:gd name="connsiteY0" fmla="*/ 20320 h 6600508"/>
              <a:gd name="connsiteX1" fmla="*/ 5908040 w 5908040"/>
              <a:gd name="connsiteY1" fmla="*/ 0 h 6600508"/>
              <a:gd name="connsiteX2" fmla="*/ 5196840 w 5908040"/>
              <a:gd name="connsiteY2" fmla="*/ 6600508 h 6600508"/>
              <a:gd name="connsiteX3" fmla="*/ 0 w 5908040"/>
              <a:gd name="connsiteY3" fmla="*/ 6600508 h 6600508"/>
              <a:gd name="connsiteX4" fmla="*/ 2113280 w 5908040"/>
              <a:gd name="connsiteY4" fmla="*/ 20320 h 6600508"/>
              <a:gd name="connsiteX0" fmla="*/ 2113280 w 5918200"/>
              <a:gd name="connsiteY0" fmla="*/ 20320 h 6610668"/>
              <a:gd name="connsiteX1" fmla="*/ 5908040 w 5918200"/>
              <a:gd name="connsiteY1" fmla="*/ 0 h 6610668"/>
              <a:gd name="connsiteX2" fmla="*/ 5918200 w 5918200"/>
              <a:gd name="connsiteY2" fmla="*/ 6610668 h 6610668"/>
              <a:gd name="connsiteX3" fmla="*/ 0 w 5918200"/>
              <a:gd name="connsiteY3" fmla="*/ 6600508 h 6610668"/>
              <a:gd name="connsiteX4" fmla="*/ 2113280 w 5918200"/>
              <a:gd name="connsiteY4" fmla="*/ 20320 h 6610668"/>
              <a:gd name="connsiteX0" fmla="*/ 2113280 w 5919177"/>
              <a:gd name="connsiteY0" fmla="*/ 10160 h 6600508"/>
              <a:gd name="connsiteX1" fmla="*/ 5918200 w 5919177"/>
              <a:gd name="connsiteY1" fmla="*/ 0 h 6600508"/>
              <a:gd name="connsiteX2" fmla="*/ 5918200 w 5919177"/>
              <a:gd name="connsiteY2" fmla="*/ 6600508 h 6600508"/>
              <a:gd name="connsiteX3" fmla="*/ 0 w 5919177"/>
              <a:gd name="connsiteY3" fmla="*/ 6590348 h 6600508"/>
              <a:gd name="connsiteX4" fmla="*/ 2113280 w 5919177"/>
              <a:gd name="connsiteY4" fmla="*/ 10160 h 6600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19177" h="6600508">
                <a:moveTo>
                  <a:pt x="2113280" y="10160"/>
                </a:moveTo>
                <a:lnTo>
                  <a:pt x="5918200" y="0"/>
                </a:lnTo>
                <a:cubicBezTo>
                  <a:pt x="5921587" y="2203556"/>
                  <a:pt x="5914813" y="4396952"/>
                  <a:pt x="5918200" y="6600508"/>
                </a:cubicBezTo>
                <a:lnTo>
                  <a:pt x="0" y="6590348"/>
                </a:lnTo>
                <a:lnTo>
                  <a:pt x="2113280" y="10160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Insert/Drag Picture Here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9D96347-2A68-1945-8043-04660E2544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51207" y="1192406"/>
            <a:ext cx="5645150" cy="1066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 cap="all" baseline="0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 sz="2400" b="1">
                <a:solidFill>
                  <a:schemeClr val="accent1"/>
                </a:solidFill>
              </a:defRPr>
            </a:lvl2pPr>
            <a:lvl3pPr marL="487668" indent="0">
              <a:buFontTx/>
              <a:buNone/>
              <a:defRPr sz="2400" b="1">
                <a:solidFill>
                  <a:schemeClr val="accent1"/>
                </a:solidFill>
              </a:defRPr>
            </a:lvl3pPr>
            <a:lvl4pPr marL="731502" indent="0">
              <a:buFontTx/>
              <a:buNone/>
              <a:defRPr sz="2400" b="1">
                <a:solidFill>
                  <a:schemeClr val="accent1"/>
                </a:solidFill>
              </a:defRPr>
            </a:lvl4pPr>
            <a:lvl5pPr marL="975336" indent="0">
              <a:buFontTx/>
              <a:buNone/>
              <a:defRPr sz="2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8B6B20E9-38DA-7C44-A10C-46294E83F4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694" y="2402846"/>
            <a:ext cx="5670550" cy="2411915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400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A2F781B-619A-C54E-8760-AB3C22A76C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0721" y="134453"/>
            <a:ext cx="1658867" cy="7353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039BC12-A420-694B-9B7C-0C49246EFB6C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00C4121-6396-8C48-AAAB-A075A80F0A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id="{754B5D12-C6ED-3441-A389-AE2C695D75D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2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_Opt 2">
    <p:bg>
      <p:bgPr>
        <a:gradFill>
          <a:gsLst>
            <a:gs pos="100000">
              <a:schemeClr val="accent3">
                <a:lumMod val="97000"/>
                <a:alpha val="85000"/>
              </a:schemeClr>
            </a:gs>
            <a:gs pos="6000">
              <a:schemeClr val="accent1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4">
            <a:extLst>
              <a:ext uri="{FF2B5EF4-FFF2-40B4-BE49-F238E27FC236}">
                <a16:creationId xmlns:a16="http://schemas.microsoft.com/office/drawing/2014/main" id="{887FA4B8-02C1-AB46-A23C-7F820DF33C0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72823" y="-10160"/>
            <a:ext cx="5919177" cy="6600508"/>
          </a:xfrm>
          <a:custGeom>
            <a:avLst/>
            <a:gdLst>
              <a:gd name="connsiteX0" fmla="*/ 0 w 5105400"/>
              <a:gd name="connsiteY0" fmla="*/ 0 h 6580188"/>
              <a:gd name="connsiteX1" fmla="*/ 5105400 w 5105400"/>
              <a:gd name="connsiteY1" fmla="*/ 0 h 6580188"/>
              <a:gd name="connsiteX2" fmla="*/ 5105400 w 5105400"/>
              <a:gd name="connsiteY2" fmla="*/ 6580188 h 6580188"/>
              <a:gd name="connsiteX3" fmla="*/ 0 w 5105400"/>
              <a:gd name="connsiteY3" fmla="*/ 6580188 h 6580188"/>
              <a:gd name="connsiteX4" fmla="*/ 0 w 5105400"/>
              <a:gd name="connsiteY4" fmla="*/ 0 h 6580188"/>
              <a:gd name="connsiteX0" fmla="*/ 2021840 w 5105400"/>
              <a:gd name="connsiteY0" fmla="*/ 0 h 6580188"/>
              <a:gd name="connsiteX1" fmla="*/ 5105400 w 5105400"/>
              <a:gd name="connsiteY1" fmla="*/ 0 h 6580188"/>
              <a:gd name="connsiteX2" fmla="*/ 5105400 w 5105400"/>
              <a:gd name="connsiteY2" fmla="*/ 6580188 h 6580188"/>
              <a:gd name="connsiteX3" fmla="*/ 0 w 5105400"/>
              <a:gd name="connsiteY3" fmla="*/ 6580188 h 6580188"/>
              <a:gd name="connsiteX4" fmla="*/ 2021840 w 5105400"/>
              <a:gd name="connsiteY4" fmla="*/ 0 h 6580188"/>
              <a:gd name="connsiteX0" fmla="*/ 2103120 w 5186680"/>
              <a:gd name="connsiteY0" fmla="*/ 0 h 6600508"/>
              <a:gd name="connsiteX1" fmla="*/ 5186680 w 5186680"/>
              <a:gd name="connsiteY1" fmla="*/ 0 h 6600508"/>
              <a:gd name="connsiteX2" fmla="*/ 5186680 w 5186680"/>
              <a:gd name="connsiteY2" fmla="*/ 6580188 h 6600508"/>
              <a:gd name="connsiteX3" fmla="*/ 0 w 5186680"/>
              <a:gd name="connsiteY3" fmla="*/ 6600508 h 6600508"/>
              <a:gd name="connsiteX4" fmla="*/ 2103120 w 5186680"/>
              <a:gd name="connsiteY4" fmla="*/ 0 h 6600508"/>
              <a:gd name="connsiteX0" fmla="*/ 2113280 w 5196840"/>
              <a:gd name="connsiteY0" fmla="*/ 0 h 6580188"/>
              <a:gd name="connsiteX1" fmla="*/ 5196840 w 5196840"/>
              <a:gd name="connsiteY1" fmla="*/ 0 h 6580188"/>
              <a:gd name="connsiteX2" fmla="*/ 5196840 w 5196840"/>
              <a:gd name="connsiteY2" fmla="*/ 6580188 h 6580188"/>
              <a:gd name="connsiteX3" fmla="*/ 0 w 5196840"/>
              <a:gd name="connsiteY3" fmla="*/ 6580188 h 6580188"/>
              <a:gd name="connsiteX4" fmla="*/ 2113280 w 5196840"/>
              <a:gd name="connsiteY4" fmla="*/ 0 h 6580188"/>
              <a:gd name="connsiteX0" fmla="*/ 2113280 w 5908040"/>
              <a:gd name="connsiteY0" fmla="*/ 10160 h 6590348"/>
              <a:gd name="connsiteX1" fmla="*/ 5908040 w 5908040"/>
              <a:gd name="connsiteY1" fmla="*/ 0 h 6590348"/>
              <a:gd name="connsiteX2" fmla="*/ 5196840 w 5908040"/>
              <a:gd name="connsiteY2" fmla="*/ 6590348 h 6590348"/>
              <a:gd name="connsiteX3" fmla="*/ 0 w 5908040"/>
              <a:gd name="connsiteY3" fmla="*/ 6590348 h 6590348"/>
              <a:gd name="connsiteX4" fmla="*/ 2113280 w 5908040"/>
              <a:gd name="connsiteY4" fmla="*/ 10160 h 6590348"/>
              <a:gd name="connsiteX0" fmla="*/ 2113280 w 5908040"/>
              <a:gd name="connsiteY0" fmla="*/ 20320 h 6600508"/>
              <a:gd name="connsiteX1" fmla="*/ 5908040 w 5908040"/>
              <a:gd name="connsiteY1" fmla="*/ 0 h 6600508"/>
              <a:gd name="connsiteX2" fmla="*/ 5196840 w 5908040"/>
              <a:gd name="connsiteY2" fmla="*/ 6600508 h 6600508"/>
              <a:gd name="connsiteX3" fmla="*/ 0 w 5908040"/>
              <a:gd name="connsiteY3" fmla="*/ 6600508 h 6600508"/>
              <a:gd name="connsiteX4" fmla="*/ 2113280 w 5908040"/>
              <a:gd name="connsiteY4" fmla="*/ 20320 h 6600508"/>
              <a:gd name="connsiteX0" fmla="*/ 2113280 w 5918200"/>
              <a:gd name="connsiteY0" fmla="*/ 20320 h 6610668"/>
              <a:gd name="connsiteX1" fmla="*/ 5908040 w 5918200"/>
              <a:gd name="connsiteY1" fmla="*/ 0 h 6610668"/>
              <a:gd name="connsiteX2" fmla="*/ 5918200 w 5918200"/>
              <a:gd name="connsiteY2" fmla="*/ 6610668 h 6610668"/>
              <a:gd name="connsiteX3" fmla="*/ 0 w 5918200"/>
              <a:gd name="connsiteY3" fmla="*/ 6600508 h 6610668"/>
              <a:gd name="connsiteX4" fmla="*/ 2113280 w 5918200"/>
              <a:gd name="connsiteY4" fmla="*/ 20320 h 6610668"/>
              <a:gd name="connsiteX0" fmla="*/ 2113280 w 5919177"/>
              <a:gd name="connsiteY0" fmla="*/ 10160 h 6600508"/>
              <a:gd name="connsiteX1" fmla="*/ 5918200 w 5919177"/>
              <a:gd name="connsiteY1" fmla="*/ 0 h 6600508"/>
              <a:gd name="connsiteX2" fmla="*/ 5918200 w 5919177"/>
              <a:gd name="connsiteY2" fmla="*/ 6600508 h 6600508"/>
              <a:gd name="connsiteX3" fmla="*/ 0 w 5919177"/>
              <a:gd name="connsiteY3" fmla="*/ 6590348 h 6600508"/>
              <a:gd name="connsiteX4" fmla="*/ 2113280 w 5919177"/>
              <a:gd name="connsiteY4" fmla="*/ 10160 h 6600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19177" h="6600508">
                <a:moveTo>
                  <a:pt x="2113280" y="10160"/>
                </a:moveTo>
                <a:lnTo>
                  <a:pt x="5918200" y="0"/>
                </a:lnTo>
                <a:cubicBezTo>
                  <a:pt x="5921587" y="2203556"/>
                  <a:pt x="5914813" y="4396952"/>
                  <a:pt x="5918200" y="6600508"/>
                </a:cubicBezTo>
                <a:lnTo>
                  <a:pt x="0" y="6590348"/>
                </a:lnTo>
                <a:lnTo>
                  <a:pt x="2113280" y="10160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Insert/Drag Picture Here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38DBD32C-715E-9C4B-94CC-15393C4657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51207" y="1192406"/>
            <a:ext cx="5645150" cy="1066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 sz="2400" b="1">
                <a:solidFill>
                  <a:schemeClr val="accent1"/>
                </a:solidFill>
              </a:defRPr>
            </a:lvl2pPr>
            <a:lvl3pPr marL="487668" indent="0">
              <a:buFontTx/>
              <a:buNone/>
              <a:defRPr sz="2400" b="1">
                <a:solidFill>
                  <a:schemeClr val="accent1"/>
                </a:solidFill>
              </a:defRPr>
            </a:lvl3pPr>
            <a:lvl4pPr marL="731502" indent="0">
              <a:buFontTx/>
              <a:buNone/>
              <a:defRPr sz="2400" b="1">
                <a:solidFill>
                  <a:schemeClr val="accent1"/>
                </a:solidFill>
              </a:defRPr>
            </a:lvl4pPr>
            <a:lvl5pPr marL="975336" indent="0">
              <a:buFontTx/>
              <a:buNone/>
              <a:defRPr sz="2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CC0EAE5-5CAB-B748-9DEA-7A15955F35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694" y="2402846"/>
            <a:ext cx="5670550" cy="2411915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400">
                <a:solidFill>
                  <a:schemeClr val="bg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A6ACAE63-24C2-974A-8C88-7CDEC385CA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0721" y="134453"/>
            <a:ext cx="1658867" cy="7353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5705995-4600-824F-B200-319930D53B14}"/>
              </a:ext>
            </a:extLst>
          </p:cNvPr>
          <p:cNvSpPr/>
          <p:nvPr userDrawn="1"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Picture 15">
            <a:extLst>
              <a:ext uri="{FF2B5EF4-FFF2-40B4-BE49-F238E27FC236}">
                <a16:creationId xmlns:a16="http://schemas.microsoft.com/office/drawing/2014/main" id="{F0CFCC09-8CEC-1C4D-86D0-8848052FCFD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6DB4393-A5A0-054D-8E32-233812BBC73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9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Background White Footer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220338B-A7E7-8740-BC66-03E4DCA7B834}"/>
              </a:ext>
            </a:extLst>
          </p:cNvPr>
          <p:cNvSpPr/>
          <p:nvPr userDrawn="1"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839140-25B4-7643-B046-70685DF9ED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197" y="6670892"/>
            <a:ext cx="838388" cy="1290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852B69-0E5B-994B-AAF7-0C32F95515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2529" y="6660424"/>
            <a:ext cx="2968495" cy="125590"/>
          </a:xfrm>
          <a:prstGeom prst="rect">
            <a:avLst/>
          </a:prstGeom>
          <a:noFill/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AEA60F-3563-974A-96FD-0B25DA64EE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CA8F442-E54E-9444-B768-078F0A2D392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63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_Opt 3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E763D7B6-4E57-5B4A-B733-451449DFA42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919788" cy="6580188"/>
          </a:xfrm>
          <a:custGeom>
            <a:avLst/>
            <a:gdLst>
              <a:gd name="connsiteX0" fmla="*/ 0 w 5919788"/>
              <a:gd name="connsiteY0" fmla="*/ 0 h 6580188"/>
              <a:gd name="connsiteX1" fmla="*/ 5919788 w 5919788"/>
              <a:gd name="connsiteY1" fmla="*/ 0 h 6580188"/>
              <a:gd name="connsiteX2" fmla="*/ 5919788 w 5919788"/>
              <a:gd name="connsiteY2" fmla="*/ 6580188 h 6580188"/>
              <a:gd name="connsiteX3" fmla="*/ 0 w 5919788"/>
              <a:gd name="connsiteY3" fmla="*/ 6580188 h 6580188"/>
              <a:gd name="connsiteX4" fmla="*/ 0 w 5919788"/>
              <a:gd name="connsiteY4" fmla="*/ 0 h 6580188"/>
              <a:gd name="connsiteX0" fmla="*/ 0 w 5919788"/>
              <a:gd name="connsiteY0" fmla="*/ 0 h 6580188"/>
              <a:gd name="connsiteX1" fmla="*/ 5919788 w 5919788"/>
              <a:gd name="connsiteY1" fmla="*/ 0 h 6580188"/>
              <a:gd name="connsiteX2" fmla="*/ 3816668 w 5919788"/>
              <a:gd name="connsiteY2" fmla="*/ 6580188 h 6580188"/>
              <a:gd name="connsiteX3" fmla="*/ 0 w 5919788"/>
              <a:gd name="connsiteY3" fmla="*/ 6580188 h 6580188"/>
              <a:gd name="connsiteX4" fmla="*/ 0 w 5919788"/>
              <a:gd name="connsiteY4" fmla="*/ 0 h 6580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19788" h="6580188">
                <a:moveTo>
                  <a:pt x="0" y="0"/>
                </a:moveTo>
                <a:lnTo>
                  <a:pt x="5919788" y="0"/>
                </a:lnTo>
                <a:lnTo>
                  <a:pt x="3816668" y="6580188"/>
                </a:lnTo>
                <a:lnTo>
                  <a:pt x="0" y="6580188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Insert/Drag Picture Here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81429130-D4A0-4443-AFB0-111B9FBEBE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0842827" y="542668"/>
            <a:ext cx="1658867" cy="735374"/>
          </a:xfrm>
          <a:prstGeom prst="rect">
            <a:avLst/>
          </a:prstGeom>
        </p:spPr>
      </p:pic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B7644733-A7B0-764F-9CEB-7E68F12B89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03533" y="2017794"/>
            <a:ext cx="5645150" cy="1066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 cap="all" baseline="0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 sz="2400" b="1">
                <a:solidFill>
                  <a:schemeClr val="accent1"/>
                </a:solidFill>
              </a:defRPr>
            </a:lvl2pPr>
            <a:lvl3pPr marL="487668" indent="0">
              <a:buFontTx/>
              <a:buNone/>
              <a:defRPr sz="2400" b="1">
                <a:solidFill>
                  <a:schemeClr val="accent1"/>
                </a:solidFill>
              </a:defRPr>
            </a:lvl3pPr>
            <a:lvl4pPr marL="731502" indent="0">
              <a:buFontTx/>
              <a:buNone/>
              <a:defRPr sz="2400" b="1">
                <a:solidFill>
                  <a:schemeClr val="accent1"/>
                </a:solidFill>
              </a:defRPr>
            </a:lvl4pPr>
            <a:lvl5pPr marL="975336" indent="0">
              <a:buFontTx/>
              <a:buNone/>
              <a:defRPr sz="2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BA6EBC86-7BD3-E94E-B250-BD75C341AC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03020" y="3228234"/>
            <a:ext cx="5670550" cy="2411915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400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A8CDC1-55B1-564D-B333-3CFC3111BB44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DAB8FA2-4A32-1144-AE86-1F1ABA845A3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id="{E77D2640-8722-A54B-B389-65061770C69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35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_Opt 4">
    <p:bg>
      <p:bgPr>
        <a:gradFill>
          <a:gsLst>
            <a:gs pos="100000">
              <a:schemeClr val="accent3">
                <a:lumMod val="97000"/>
                <a:alpha val="85000"/>
              </a:schemeClr>
            </a:gs>
            <a:gs pos="0">
              <a:schemeClr val="accent1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CF0CDE-5471-5647-9B94-698E73DB977B}"/>
              </a:ext>
            </a:extLst>
          </p:cNvPr>
          <p:cNvSpPr/>
          <p:nvPr userDrawn="1"/>
        </p:nvSpPr>
        <p:spPr>
          <a:xfrm>
            <a:off x="1" y="6580554"/>
            <a:ext cx="12192000" cy="283368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2CB88E-DFBE-5D42-9EDB-7E7BAA3A3F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43" y="6649885"/>
            <a:ext cx="838388" cy="1290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1BA885-52F9-2F44-9BAD-259D533906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095" y="6631647"/>
            <a:ext cx="895643" cy="175553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5D18A77-FDD2-A94E-B894-EA7EC7D6BB1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919788" cy="6580188"/>
          </a:xfrm>
          <a:custGeom>
            <a:avLst/>
            <a:gdLst>
              <a:gd name="connsiteX0" fmla="*/ 0 w 5919788"/>
              <a:gd name="connsiteY0" fmla="*/ 0 h 6580188"/>
              <a:gd name="connsiteX1" fmla="*/ 5919788 w 5919788"/>
              <a:gd name="connsiteY1" fmla="*/ 0 h 6580188"/>
              <a:gd name="connsiteX2" fmla="*/ 5919788 w 5919788"/>
              <a:gd name="connsiteY2" fmla="*/ 6580188 h 6580188"/>
              <a:gd name="connsiteX3" fmla="*/ 0 w 5919788"/>
              <a:gd name="connsiteY3" fmla="*/ 6580188 h 6580188"/>
              <a:gd name="connsiteX4" fmla="*/ 0 w 5919788"/>
              <a:gd name="connsiteY4" fmla="*/ 0 h 6580188"/>
              <a:gd name="connsiteX0" fmla="*/ 0 w 5919788"/>
              <a:gd name="connsiteY0" fmla="*/ 0 h 6580188"/>
              <a:gd name="connsiteX1" fmla="*/ 5919788 w 5919788"/>
              <a:gd name="connsiteY1" fmla="*/ 0 h 6580188"/>
              <a:gd name="connsiteX2" fmla="*/ 3816668 w 5919788"/>
              <a:gd name="connsiteY2" fmla="*/ 6580188 h 6580188"/>
              <a:gd name="connsiteX3" fmla="*/ 0 w 5919788"/>
              <a:gd name="connsiteY3" fmla="*/ 6580188 h 6580188"/>
              <a:gd name="connsiteX4" fmla="*/ 0 w 5919788"/>
              <a:gd name="connsiteY4" fmla="*/ 0 h 6580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19788" h="6580188">
                <a:moveTo>
                  <a:pt x="0" y="0"/>
                </a:moveTo>
                <a:lnTo>
                  <a:pt x="5919788" y="0"/>
                </a:lnTo>
                <a:lnTo>
                  <a:pt x="3816668" y="6580188"/>
                </a:lnTo>
                <a:lnTo>
                  <a:pt x="0" y="6580188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Insert/Drag Picture Here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53E28D74-BD0B-A748-95D5-A9A717EDAE6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10842827" y="542668"/>
            <a:ext cx="1658867" cy="735374"/>
          </a:xfrm>
          <a:prstGeom prst="rect">
            <a:avLst/>
          </a:prstGeom>
        </p:spPr>
      </p:pic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31F60E34-4E1A-F244-9AF4-6EEF460F1A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03533" y="2017794"/>
            <a:ext cx="5645150" cy="1066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 sz="2400" b="1">
                <a:solidFill>
                  <a:schemeClr val="accent1"/>
                </a:solidFill>
              </a:defRPr>
            </a:lvl2pPr>
            <a:lvl3pPr marL="487668" indent="0">
              <a:buFontTx/>
              <a:buNone/>
              <a:defRPr sz="2400" b="1">
                <a:solidFill>
                  <a:schemeClr val="accent1"/>
                </a:solidFill>
              </a:defRPr>
            </a:lvl3pPr>
            <a:lvl4pPr marL="731502" indent="0">
              <a:buFontTx/>
              <a:buNone/>
              <a:defRPr sz="2400" b="1">
                <a:solidFill>
                  <a:schemeClr val="accent1"/>
                </a:solidFill>
              </a:defRPr>
            </a:lvl4pPr>
            <a:lvl5pPr marL="975336" indent="0">
              <a:buFontTx/>
              <a:buNone/>
              <a:defRPr sz="2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D87076F1-130A-3747-8BAF-EC8A22564F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03020" y="3228234"/>
            <a:ext cx="5670550" cy="2411915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400">
                <a:solidFill>
                  <a:schemeClr val="bg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656DA7-C429-0444-AE85-0403DF1F94A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071411" y="6649231"/>
            <a:ext cx="2968494" cy="13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42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Slide_Opt 1">
    <p:bg>
      <p:bgPr>
        <a:gradFill>
          <a:gsLst>
            <a:gs pos="16000">
              <a:schemeClr val="accent1"/>
            </a:gs>
            <a:gs pos="100000">
              <a:schemeClr val="accent3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4D5A49ED-F44F-1146-A94C-106E643D1A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0" y="1371600"/>
            <a:ext cx="6096000" cy="38100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</a:defRPr>
            </a:lvl1pPr>
            <a:lvl2pPr marL="243834" indent="0" algn="ctr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ctr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ctr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ctr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can be a fun fact/stat. Larger text and a short amount of copy is ideal.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51B5208E-C69A-6E4C-8372-16ADAAF50C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797" r="12504"/>
          <a:stretch/>
        </p:blipFill>
        <p:spPr>
          <a:xfrm>
            <a:off x="5891507" y="0"/>
            <a:ext cx="6300493" cy="448096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712A28C-4882-7346-BFC1-7B53C48E59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331" b="61150"/>
          <a:stretch/>
        </p:blipFill>
        <p:spPr>
          <a:xfrm>
            <a:off x="-80920" y="6134776"/>
            <a:ext cx="6528996" cy="4440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89658E5-48FE-4047-A08B-4D4CE4384071}"/>
              </a:ext>
            </a:extLst>
          </p:cNvPr>
          <p:cNvSpPr/>
          <p:nvPr userDrawn="1"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1" name="Picture 15">
            <a:extLst>
              <a:ext uri="{FF2B5EF4-FFF2-40B4-BE49-F238E27FC236}">
                <a16:creationId xmlns:a16="http://schemas.microsoft.com/office/drawing/2014/main" id="{5E7BDA33-75EE-B04C-B3C2-EF9B178244B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0BDD372-5057-984F-9073-09FEFDF13C5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5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Slide_Opt 3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8448FD4B-B4A1-DA42-A11D-E42F13DF53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0" y="1295400"/>
            <a:ext cx="6096000" cy="38100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accent1"/>
                </a:solidFill>
              </a:defRPr>
            </a:lvl1pPr>
            <a:lvl2pPr marL="243834" indent="0" algn="ctr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ctr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ctr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ctr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can be a fun fact/stat. Larger text and a short amount of copy is ideal.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F3EC5F-2F50-CF41-9F61-60322017FD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50443" y="-424320"/>
            <a:ext cx="6355772" cy="8486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443736-C999-9E4C-99F6-FE93A560F910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92DF159-F645-A645-80A0-3169748F009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1" name="Picture 15">
            <a:extLst>
              <a:ext uri="{FF2B5EF4-FFF2-40B4-BE49-F238E27FC236}">
                <a16:creationId xmlns:a16="http://schemas.microsoft.com/office/drawing/2014/main" id="{35D6AC2D-9B26-9B43-9E52-423B6E84BC1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_Opt 1">
    <p:bg>
      <p:bgPr>
        <a:gradFill>
          <a:gsLst>
            <a:gs pos="16000">
              <a:schemeClr val="accent1"/>
            </a:gs>
            <a:gs pos="100000">
              <a:schemeClr val="accent3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4D5A49ED-F44F-1146-A94C-106E643D1A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0" y="1371600"/>
            <a:ext cx="6096000" cy="38100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200">
                <a:solidFill>
                  <a:schemeClr val="bg1"/>
                </a:solidFill>
              </a:defRPr>
            </a:lvl1pPr>
            <a:lvl2pPr marL="243834" indent="0" algn="ctr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ctr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ctr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ctr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can be a quote. Keep it short.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04B7B0A2-584F-1542-B1F6-2D1E1465F6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84" y="649890"/>
            <a:ext cx="1660842" cy="1276013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DE06E78-1AA4-4D4F-9EC4-58C7D3FE85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455584" y="4685289"/>
            <a:ext cx="1660842" cy="1276013"/>
          </a:xfrm>
          <a:prstGeom prst="rect">
            <a:avLst/>
          </a:prstGeom>
        </p:spPr>
      </p:pic>
      <p:sp>
        <p:nvSpPr>
          <p:cNvPr id="19" name="Text Placeholder 36">
            <a:extLst>
              <a:ext uri="{FF2B5EF4-FFF2-40B4-BE49-F238E27FC236}">
                <a16:creationId xmlns:a16="http://schemas.microsoft.com/office/drawing/2014/main" id="{D2102F4C-80E6-2F4E-BE8A-A11BEEB72F1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910840" y="5219309"/>
            <a:ext cx="6088380" cy="3685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600" b="1" cap="all" baseline="0">
                <a:solidFill>
                  <a:schemeClr val="bg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SOURCE FIRSTNAME LASTNAME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6B36F5-4E7E-7A4A-8051-3698E9B9C52D}"/>
              </a:ext>
            </a:extLst>
          </p:cNvPr>
          <p:cNvSpPr/>
          <p:nvPr userDrawn="1"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Picture 15">
            <a:extLst>
              <a:ext uri="{FF2B5EF4-FFF2-40B4-BE49-F238E27FC236}">
                <a16:creationId xmlns:a16="http://schemas.microsoft.com/office/drawing/2014/main" id="{4367F3F1-7D19-C34F-9B54-B9F75A4F094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C7E6FEE-58F7-CB48-AC8B-F445AA1581E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81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_Opt 3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8448FD4B-B4A1-DA42-A11D-E42F13DF53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0" y="1295400"/>
            <a:ext cx="6096000" cy="38100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200">
                <a:solidFill>
                  <a:schemeClr val="accent1"/>
                </a:solidFill>
              </a:defRPr>
            </a:lvl1pPr>
            <a:lvl2pPr marL="243834" indent="0" algn="ctr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ctr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ctr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ctr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can be a quote. Keep it short.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BC4B333A-1366-1E42-89DE-254D504E72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84" y="649890"/>
            <a:ext cx="1660842" cy="1276013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3E329E3F-A3FE-C54F-B75B-C74FB718E0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455584" y="4685289"/>
            <a:ext cx="1660842" cy="1276013"/>
          </a:xfrm>
          <a:prstGeom prst="rect">
            <a:avLst/>
          </a:prstGeom>
        </p:spPr>
      </p:pic>
      <p:sp>
        <p:nvSpPr>
          <p:cNvPr id="32" name="Text Placeholder 36">
            <a:extLst>
              <a:ext uri="{FF2B5EF4-FFF2-40B4-BE49-F238E27FC236}">
                <a16:creationId xmlns:a16="http://schemas.microsoft.com/office/drawing/2014/main" id="{35D2378D-57AD-F94E-9E74-FA7C929F929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910840" y="5219309"/>
            <a:ext cx="6088380" cy="3685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600" b="1" cap="all" baseline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SOURCE FIRSTNAME LASTNAME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E3D5EC-132F-6946-89DD-0D7F2E4D578C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2AAA5C7-0D84-2542-86D8-0EFB00532C1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id="{67E25C51-648D-D346-8EAC-DBFAF0A5839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6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s Slide_Opt 1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A47BFFDD-A90A-8545-BE1E-346FCC123F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5841" y="519910"/>
            <a:ext cx="10507960" cy="107696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 sz="2400" b="1">
                <a:solidFill>
                  <a:schemeClr val="accent1"/>
                </a:solidFill>
              </a:defRPr>
            </a:lvl2pPr>
            <a:lvl3pPr marL="487668" indent="0">
              <a:buFontTx/>
              <a:buNone/>
              <a:defRPr sz="2400" b="1">
                <a:solidFill>
                  <a:schemeClr val="accent1"/>
                </a:solidFill>
              </a:defRPr>
            </a:lvl3pPr>
            <a:lvl4pPr marL="731502" indent="0">
              <a:buFontTx/>
              <a:buNone/>
              <a:defRPr sz="2400" b="1">
                <a:solidFill>
                  <a:schemeClr val="accent1"/>
                </a:solidFill>
              </a:defRPr>
            </a:lvl4pPr>
            <a:lvl5pPr marL="975336" indent="0">
              <a:buFontTx/>
              <a:buNone/>
              <a:defRPr sz="2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CB5E96A-C92B-784F-98C0-4A17E2BA34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41" y="3200400"/>
            <a:ext cx="2971800" cy="20002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400"/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Insert statistic here. Highlight parts of text in green, for emphasis.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E801DD1C-1C76-0B40-ADAD-1665617B85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13921" y="3200400"/>
            <a:ext cx="2971800" cy="20002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400"/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Insert statistic here. Highlight parts of text in green, for emphasis.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8120778D-42CA-7743-A5D3-74184A7B15E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1" y="3200400"/>
            <a:ext cx="2971800" cy="20002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400"/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Insert statistic here. Highlight parts of text in green, for emphasis.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17AD4B26-415B-434F-A416-F9A9875FF0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41" y="2021840"/>
            <a:ext cx="2971800" cy="117856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7000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4B4D4C22-7B7F-754D-AEE4-88458013F4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13921" y="2021840"/>
            <a:ext cx="2971800" cy="117856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7000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85473A3D-B039-9A4C-87E7-1F9E2F96D4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82001" y="2021840"/>
            <a:ext cx="2971800" cy="117856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7000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488A56-E6F8-E24B-BB18-3E04B5F5E600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D0D65E98-D7A9-D24D-92EC-B08860A1BE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7" name="Picture 15">
            <a:extLst>
              <a:ext uri="{FF2B5EF4-FFF2-40B4-BE49-F238E27FC236}">
                <a16:creationId xmlns:a16="http://schemas.microsoft.com/office/drawing/2014/main" id="{C719C13D-456B-B643-AF21-40820847459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3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s Slide_Opt 2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2347A55B-A616-BB48-8536-0CE1397071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6082" y="2588224"/>
            <a:ext cx="2578100" cy="122183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Statistic Here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4B5276B4-AA94-C64A-9190-B2A8EA3969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5841" y="519910"/>
            <a:ext cx="10507960" cy="107696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 sz="2400" b="1">
                <a:solidFill>
                  <a:schemeClr val="accent1"/>
                </a:solidFill>
              </a:defRPr>
            </a:lvl2pPr>
            <a:lvl3pPr marL="487668" indent="0">
              <a:buFontTx/>
              <a:buNone/>
              <a:defRPr sz="2400" b="1">
                <a:solidFill>
                  <a:schemeClr val="accent1"/>
                </a:solidFill>
              </a:defRPr>
            </a:lvl3pPr>
            <a:lvl4pPr marL="731502" indent="0">
              <a:buFontTx/>
              <a:buNone/>
              <a:defRPr sz="2400" b="1">
                <a:solidFill>
                  <a:schemeClr val="accent1"/>
                </a:solidFill>
              </a:defRPr>
            </a:lvl4pPr>
            <a:lvl5pPr marL="975336" indent="0">
              <a:buFontTx/>
              <a:buNone/>
              <a:defRPr sz="2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9E2025D-7772-1C43-AC30-C49C488A0A7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71600" y="1752600"/>
            <a:ext cx="2578100" cy="83224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5400">
                <a:solidFill>
                  <a:schemeClr val="accent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884F5201-B1D6-1648-92ED-4F97EA74787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76082" y="4874224"/>
            <a:ext cx="2578100" cy="1450376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Statistic Here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19E7BDCA-78DF-CF4C-AF02-080CE6637D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1600" y="4038600"/>
            <a:ext cx="2578100" cy="83224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5400">
                <a:solidFill>
                  <a:schemeClr val="accent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CAF0DBA0-D859-FA46-8717-C352124765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05082" y="2588224"/>
            <a:ext cx="2578100" cy="122183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Statistic Here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3BB6DCEF-6B41-6145-9435-36A7C582F25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00600" y="1752600"/>
            <a:ext cx="2578100" cy="83224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5400">
                <a:solidFill>
                  <a:schemeClr val="accent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9E527D53-B368-1448-A8D3-CA180BCE30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05082" y="4874224"/>
            <a:ext cx="2578100" cy="1450376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Statistic Here</a:t>
            </a:r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8272051C-A1C5-6B45-B2F8-52202B5970B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800600" y="4038600"/>
            <a:ext cx="2578100" cy="83224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5400">
                <a:solidFill>
                  <a:schemeClr val="accent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40C010F4-23DF-AC4A-B202-6FD17E10826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29600" y="2570294"/>
            <a:ext cx="2578100" cy="122183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Statistic Here</a:t>
            </a:r>
          </a:p>
        </p:txBody>
      </p:sp>
      <p:sp>
        <p:nvSpPr>
          <p:cNvPr id="34" name="Text Placeholder 20">
            <a:extLst>
              <a:ext uri="{FF2B5EF4-FFF2-40B4-BE49-F238E27FC236}">
                <a16:creationId xmlns:a16="http://schemas.microsoft.com/office/drawing/2014/main" id="{435DEF12-3CA5-C944-B59E-F944FE26868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25118" y="1734670"/>
            <a:ext cx="2578100" cy="83224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5400">
                <a:solidFill>
                  <a:schemeClr val="accent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D0FD7398-613F-4246-B761-24E3CFAFD7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29600" y="4856294"/>
            <a:ext cx="2578100" cy="1450376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Statistic Here</a:t>
            </a:r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45434E08-5343-4643-A8B1-CA761802D7B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25118" y="4020670"/>
            <a:ext cx="2578100" cy="83224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5400">
                <a:solidFill>
                  <a:schemeClr val="accent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578654-6CA2-AF46-A887-F157E16E4AEF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C39AC510-9878-AD47-B2C1-AF0A70EE0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27" name="Picture 15">
            <a:extLst>
              <a:ext uri="{FF2B5EF4-FFF2-40B4-BE49-F238E27FC236}">
                <a16:creationId xmlns:a16="http://schemas.microsoft.com/office/drawing/2014/main" id="{2487CCF2-6393-B940-90CD-983BDD2B52C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7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s Slide_Opt 3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4B5276B4-AA94-C64A-9190-B2A8EA3969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5841" y="519910"/>
            <a:ext cx="10507960" cy="107696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 sz="2400" b="1">
                <a:solidFill>
                  <a:schemeClr val="accent1"/>
                </a:solidFill>
              </a:defRPr>
            </a:lvl2pPr>
            <a:lvl3pPr marL="487668" indent="0">
              <a:buFontTx/>
              <a:buNone/>
              <a:defRPr sz="2400" b="1">
                <a:solidFill>
                  <a:schemeClr val="accent1"/>
                </a:solidFill>
              </a:defRPr>
            </a:lvl3pPr>
            <a:lvl4pPr marL="731502" indent="0">
              <a:buFontTx/>
              <a:buNone/>
              <a:defRPr sz="2400" b="1">
                <a:solidFill>
                  <a:schemeClr val="accent1"/>
                </a:solidFill>
              </a:defRPr>
            </a:lvl4pPr>
            <a:lvl5pPr marL="975336" indent="0">
              <a:buFontTx/>
              <a:buNone/>
              <a:defRPr sz="2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4690542-CAAE-9142-989A-7D7852E2ECD3}"/>
              </a:ext>
            </a:extLst>
          </p:cNvPr>
          <p:cNvSpPr/>
          <p:nvPr userDrawn="1"/>
        </p:nvSpPr>
        <p:spPr>
          <a:xfrm>
            <a:off x="579909" y="2238030"/>
            <a:ext cx="1899864" cy="1899864"/>
          </a:xfrm>
          <a:prstGeom prst="ellipse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076491F-3106-CE48-915D-B94666DA04A4}"/>
              </a:ext>
            </a:extLst>
          </p:cNvPr>
          <p:cNvSpPr/>
          <p:nvPr userDrawn="1"/>
        </p:nvSpPr>
        <p:spPr>
          <a:xfrm>
            <a:off x="3560245" y="1774920"/>
            <a:ext cx="2241570" cy="2241570"/>
          </a:xfrm>
          <a:prstGeom prst="ellipse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EFFCE77-607C-184D-AA17-86CDF44C304B}"/>
              </a:ext>
            </a:extLst>
          </p:cNvPr>
          <p:cNvSpPr/>
          <p:nvPr userDrawn="1"/>
        </p:nvSpPr>
        <p:spPr>
          <a:xfrm>
            <a:off x="3771034" y="4134986"/>
            <a:ext cx="1101414" cy="1101414"/>
          </a:xfrm>
          <a:prstGeom prst="ellipse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E0BE7C9-505A-9D45-9C69-85F58B3BDB11}"/>
              </a:ext>
            </a:extLst>
          </p:cNvPr>
          <p:cNvSpPr/>
          <p:nvPr userDrawn="1"/>
        </p:nvSpPr>
        <p:spPr>
          <a:xfrm>
            <a:off x="5341535" y="3728006"/>
            <a:ext cx="2241570" cy="2241570"/>
          </a:xfrm>
          <a:prstGeom prst="ellipse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1F0C8AA-CBE6-9E40-8F64-7FCC23AFD5E6}"/>
              </a:ext>
            </a:extLst>
          </p:cNvPr>
          <p:cNvSpPr/>
          <p:nvPr userDrawn="1"/>
        </p:nvSpPr>
        <p:spPr>
          <a:xfrm>
            <a:off x="8828425" y="1481157"/>
            <a:ext cx="1101414" cy="1101414"/>
          </a:xfrm>
          <a:prstGeom prst="ellipse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AEE8EC1-41E2-8442-B044-207E4F933584}"/>
              </a:ext>
            </a:extLst>
          </p:cNvPr>
          <p:cNvSpPr/>
          <p:nvPr userDrawn="1"/>
        </p:nvSpPr>
        <p:spPr>
          <a:xfrm>
            <a:off x="7651740" y="4827341"/>
            <a:ext cx="1441964" cy="1441964"/>
          </a:xfrm>
          <a:prstGeom prst="ellipse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9598E71-3946-7142-A108-F92290F2C7BE}"/>
              </a:ext>
            </a:extLst>
          </p:cNvPr>
          <p:cNvSpPr/>
          <p:nvPr userDrawn="1"/>
        </p:nvSpPr>
        <p:spPr>
          <a:xfrm>
            <a:off x="2369382" y="1718206"/>
            <a:ext cx="1101414" cy="1101414"/>
          </a:xfrm>
          <a:prstGeom prst="ellipse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52" name="Text Placeholder 20">
            <a:extLst>
              <a:ext uri="{FF2B5EF4-FFF2-40B4-BE49-F238E27FC236}">
                <a16:creationId xmlns:a16="http://schemas.microsoft.com/office/drawing/2014/main" id="{81C4D66F-467E-2740-82BA-7008416B13F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6273" y="3067933"/>
            <a:ext cx="1368639" cy="10068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Stat Here</a:t>
            </a:r>
          </a:p>
        </p:txBody>
      </p:sp>
      <p:sp>
        <p:nvSpPr>
          <p:cNvPr id="53" name="Text Placeholder 20">
            <a:extLst>
              <a:ext uri="{FF2B5EF4-FFF2-40B4-BE49-F238E27FC236}">
                <a16:creationId xmlns:a16="http://schemas.microsoft.com/office/drawing/2014/main" id="{76C7431B-78A4-2349-9545-AA431B7B7B9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2788" y="2345420"/>
            <a:ext cx="1266186" cy="69106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400">
                <a:solidFill>
                  <a:schemeClr val="bg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54" name="Text Placeholder 20">
            <a:extLst>
              <a:ext uri="{FF2B5EF4-FFF2-40B4-BE49-F238E27FC236}">
                <a16:creationId xmlns:a16="http://schemas.microsoft.com/office/drawing/2014/main" id="{CA8B5890-3A10-6C41-A6AA-76A0812DDA9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0965" y="2765089"/>
            <a:ext cx="1753179" cy="10068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Stat Here</a:t>
            </a:r>
          </a:p>
        </p:txBody>
      </p:sp>
      <p:sp>
        <p:nvSpPr>
          <p:cNvPr id="55" name="Text Placeholder 20">
            <a:extLst>
              <a:ext uri="{FF2B5EF4-FFF2-40B4-BE49-F238E27FC236}">
                <a16:creationId xmlns:a16="http://schemas.microsoft.com/office/drawing/2014/main" id="{C3FBA403-7CB1-D143-8DD3-5D72EB5A2E8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10964" y="2031864"/>
            <a:ext cx="1749143" cy="69106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400">
                <a:solidFill>
                  <a:schemeClr val="bg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56" name="Text Placeholder 20">
            <a:extLst>
              <a:ext uri="{FF2B5EF4-FFF2-40B4-BE49-F238E27FC236}">
                <a16:creationId xmlns:a16="http://schemas.microsoft.com/office/drawing/2014/main" id="{ADCF5CC9-2D62-F441-913A-F6BE855E2E8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50284" y="4772654"/>
            <a:ext cx="1753179" cy="10068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Stat Here</a:t>
            </a:r>
          </a:p>
        </p:txBody>
      </p:sp>
      <p:sp>
        <p:nvSpPr>
          <p:cNvPr id="57" name="Text Placeholder 20">
            <a:extLst>
              <a:ext uri="{FF2B5EF4-FFF2-40B4-BE49-F238E27FC236}">
                <a16:creationId xmlns:a16="http://schemas.microsoft.com/office/drawing/2014/main" id="{C9E91A59-5C83-F44C-B830-59BD739FAE6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550283" y="4039429"/>
            <a:ext cx="1749143" cy="69106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400">
                <a:solidFill>
                  <a:schemeClr val="bg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630D999-8D85-C444-94A5-0FAFBB8E5FED}"/>
              </a:ext>
            </a:extLst>
          </p:cNvPr>
          <p:cNvSpPr/>
          <p:nvPr userDrawn="1"/>
        </p:nvSpPr>
        <p:spPr>
          <a:xfrm>
            <a:off x="8861760" y="2691020"/>
            <a:ext cx="2241570" cy="2241570"/>
          </a:xfrm>
          <a:prstGeom prst="ellipse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59" name="Text Placeholder 20">
            <a:extLst>
              <a:ext uri="{FF2B5EF4-FFF2-40B4-BE49-F238E27FC236}">
                <a16:creationId xmlns:a16="http://schemas.microsoft.com/office/drawing/2014/main" id="{6E3B516F-5E11-DB46-928E-55F7E01D7F3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70509" y="3735668"/>
            <a:ext cx="1753179" cy="10068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Stat Here</a:t>
            </a:r>
          </a:p>
        </p:txBody>
      </p:sp>
      <p:sp>
        <p:nvSpPr>
          <p:cNvPr id="60" name="Text Placeholder 20">
            <a:extLst>
              <a:ext uri="{FF2B5EF4-FFF2-40B4-BE49-F238E27FC236}">
                <a16:creationId xmlns:a16="http://schemas.microsoft.com/office/drawing/2014/main" id="{0D93C9BD-83AB-1546-979E-650CE9D10A6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70508" y="3002443"/>
            <a:ext cx="1749143" cy="69106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400">
                <a:solidFill>
                  <a:schemeClr val="bg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%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034480EC-6CB2-6041-8421-CD9EC68C4B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81384">
            <a:off x="1470279" y="4103974"/>
            <a:ext cx="1477981" cy="1527247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5576A9DA-BB66-6148-A7BE-84924016D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200000">
            <a:off x="6655134" y="2499791"/>
            <a:ext cx="1210099" cy="125043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569FF3B-2185-2A48-BF08-0C642F22D079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D8E47058-9072-2B41-AB21-99ED34D509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31" name="Picture 15">
            <a:extLst>
              <a:ext uri="{FF2B5EF4-FFF2-40B4-BE49-F238E27FC236}">
                <a16:creationId xmlns:a16="http://schemas.microsoft.com/office/drawing/2014/main" id="{0578D610-4542-B744-B36A-68C718182BD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_Opt 1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4B5276B4-AA94-C64A-9190-B2A8EA3969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5841" y="519910"/>
            <a:ext cx="10507960" cy="107696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 sz="2400" b="1">
                <a:solidFill>
                  <a:schemeClr val="accent1"/>
                </a:solidFill>
              </a:defRPr>
            </a:lvl2pPr>
            <a:lvl3pPr marL="487668" indent="0">
              <a:buFontTx/>
              <a:buNone/>
              <a:defRPr sz="2400" b="1">
                <a:solidFill>
                  <a:schemeClr val="accent1"/>
                </a:solidFill>
              </a:defRPr>
            </a:lvl3pPr>
            <a:lvl4pPr marL="731502" indent="0">
              <a:buFontTx/>
              <a:buNone/>
              <a:defRPr sz="2400" b="1">
                <a:solidFill>
                  <a:schemeClr val="accent1"/>
                </a:solidFill>
              </a:defRPr>
            </a:lvl4pPr>
            <a:lvl5pPr marL="975336" indent="0">
              <a:buFontTx/>
              <a:buNone/>
              <a:defRPr sz="2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0FF4269E-9932-B846-BF45-6ADAE799EC5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8000" y="2107512"/>
            <a:ext cx="4114169" cy="1981200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Insert a special point you want to make here.</a:t>
            </a:r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86365FAF-090B-F340-82CC-CF04A4BB24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5841" y="1885950"/>
            <a:ext cx="5250159" cy="2457450"/>
          </a:xfrm>
          <a:prstGeom prst="rect">
            <a:avLst/>
          </a:prstGeom>
        </p:spPr>
        <p:txBody>
          <a:bodyPr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 lang="en-US" sz="2400" b="0" i="0">
                <a:effectLst/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/>
            </a:pPr>
            <a:r>
              <a:rPr lang="en-US" dirty="0"/>
              <a:t>Body copy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Cras ante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efficitur</a:t>
            </a:r>
            <a:r>
              <a:rPr lang="en-US" dirty="0"/>
              <a:t> at pharetra </a:t>
            </a:r>
            <a:r>
              <a:rPr lang="en-US" dirty="0" err="1"/>
              <a:t>nec</a:t>
            </a:r>
            <a:r>
              <a:rPr lang="en-US" dirty="0"/>
              <a:t>,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vitae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semper.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7825CC-1F4C-034D-88B1-8906E8FB00F1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6024E16-4FA2-FA4B-9D48-FF1683E4FC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2" name="Picture 15">
            <a:extLst>
              <a:ext uri="{FF2B5EF4-FFF2-40B4-BE49-F238E27FC236}">
                <a16:creationId xmlns:a16="http://schemas.microsoft.com/office/drawing/2014/main" id="{2715240B-4D47-2042-8208-9AC504AF2E3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1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d Green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66AD80-FCB9-7C4F-9C2D-AD074F84BE92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A25276D-C708-3C42-806E-F1D9169F58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9" name="Picture 15">
            <a:extLst>
              <a:ext uri="{FF2B5EF4-FFF2-40B4-BE49-F238E27FC236}">
                <a16:creationId xmlns:a16="http://schemas.microsoft.com/office/drawing/2014/main" id="{1B342405-0EAF-3548-A2FF-73A30A17BD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4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_Opt 2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4B5276B4-AA94-C64A-9190-B2A8EA3969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5841" y="519910"/>
            <a:ext cx="10507960" cy="107696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 sz="2400" b="1">
                <a:solidFill>
                  <a:schemeClr val="accent1"/>
                </a:solidFill>
              </a:defRPr>
            </a:lvl2pPr>
            <a:lvl3pPr marL="487668" indent="0">
              <a:buFontTx/>
              <a:buNone/>
              <a:defRPr sz="2400" b="1">
                <a:solidFill>
                  <a:schemeClr val="accent1"/>
                </a:solidFill>
              </a:defRPr>
            </a:lvl3pPr>
            <a:lvl4pPr marL="731502" indent="0">
              <a:buFontTx/>
              <a:buNone/>
              <a:defRPr sz="2400" b="1">
                <a:solidFill>
                  <a:schemeClr val="accent1"/>
                </a:solidFill>
              </a:defRPr>
            </a:lvl4pPr>
            <a:lvl5pPr marL="975336" indent="0">
              <a:buFontTx/>
              <a:buNone/>
              <a:defRPr sz="2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86365FAF-090B-F340-82CC-CF04A4BB24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33600" y="1752600"/>
            <a:ext cx="3802359" cy="1847850"/>
          </a:xfrm>
          <a:prstGeom prst="rect">
            <a:avLst/>
          </a:prstGeom>
        </p:spPr>
        <p:txBody>
          <a:bodyPr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 lang="en-US" sz="2400" b="0" i="0">
                <a:effectLst/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/>
            </a:pPr>
            <a:r>
              <a:rPr lang="en-US" dirty="0"/>
              <a:t>Body copy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D747EB5A-3545-F049-87C6-AFE5889CBA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6959" y="1752600"/>
            <a:ext cx="3802359" cy="1847850"/>
          </a:xfrm>
          <a:prstGeom prst="rect">
            <a:avLst/>
          </a:prstGeom>
        </p:spPr>
        <p:txBody>
          <a:bodyPr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 lang="en-US" sz="2400" b="0" i="0">
                <a:effectLst/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/>
            </a:pPr>
            <a:r>
              <a:rPr lang="en-US" dirty="0"/>
              <a:t>Body copy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60049ABA-DF3B-B242-813C-1A2D0EBE63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33600" y="3861554"/>
            <a:ext cx="3802359" cy="1847850"/>
          </a:xfrm>
          <a:prstGeom prst="rect">
            <a:avLst/>
          </a:prstGeom>
        </p:spPr>
        <p:txBody>
          <a:bodyPr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 lang="en-US" sz="2400" b="0" i="0">
                <a:effectLst/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/>
            </a:pPr>
            <a:r>
              <a:rPr lang="en-US" dirty="0"/>
              <a:t>Body copy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A19662FB-DD2D-5949-A40B-AA245EE45E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16959" y="3861554"/>
            <a:ext cx="3802359" cy="1847850"/>
          </a:xfrm>
          <a:prstGeom prst="rect">
            <a:avLst/>
          </a:prstGeom>
        </p:spPr>
        <p:txBody>
          <a:bodyPr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 lang="en-US" sz="2400" b="0" i="0">
                <a:effectLst/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/>
            </a:pPr>
            <a:r>
              <a:rPr lang="en-US" dirty="0"/>
              <a:t>Body copy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CCBF1D-923E-EB4C-BE11-A34303C3C45F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5A4639B9-1276-904C-9CA9-CA4C699498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4" name="Picture 15">
            <a:extLst>
              <a:ext uri="{FF2B5EF4-FFF2-40B4-BE49-F238E27FC236}">
                <a16:creationId xmlns:a16="http://schemas.microsoft.com/office/drawing/2014/main" id="{20DAC288-5E93-C14C-8493-517009412D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87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lide_Opt 1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1B3D2CE-7BB0-DE47-8934-9E1825F5C110}"/>
              </a:ext>
            </a:extLst>
          </p:cNvPr>
          <p:cNvSpPr/>
          <p:nvPr userDrawn="1"/>
        </p:nvSpPr>
        <p:spPr>
          <a:xfrm>
            <a:off x="1193042" y="1295400"/>
            <a:ext cx="3048000" cy="3048000"/>
          </a:xfrm>
          <a:prstGeom prst="ellipse">
            <a:avLst/>
          </a:prstGeom>
          <a:gradFill>
            <a:gsLst>
              <a:gs pos="100000">
                <a:schemeClr val="accent3">
                  <a:alpha val="92000"/>
                  <a:lumMod val="97000"/>
                </a:schemeClr>
              </a:gs>
              <a:gs pos="5000">
                <a:schemeClr val="accent1"/>
              </a:gs>
            </a:gsLst>
            <a:lin ang="19200000" scaled="0"/>
          </a:gra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16A1F9B-047E-AA40-BDE4-4E7A45F7B03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40692" y="1506220"/>
            <a:ext cx="2552700" cy="25527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Copy and Paste Icon from Reverse Icon Library Here (in the Appendix)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0C809F36-7AEA-3549-A639-7BB16C1827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11772" y="1491664"/>
            <a:ext cx="5645150" cy="1066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 sz="2400" b="1">
                <a:solidFill>
                  <a:schemeClr val="accent1"/>
                </a:solidFill>
              </a:defRPr>
            </a:lvl2pPr>
            <a:lvl3pPr marL="487668" indent="0">
              <a:buFontTx/>
              <a:buNone/>
              <a:defRPr sz="2400" b="1">
                <a:solidFill>
                  <a:schemeClr val="accent1"/>
                </a:solidFill>
              </a:defRPr>
            </a:lvl3pPr>
            <a:lvl4pPr marL="731502" indent="0">
              <a:buFontTx/>
              <a:buNone/>
              <a:defRPr sz="2400" b="1">
                <a:solidFill>
                  <a:schemeClr val="accent1"/>
                </a:solidFill>
              </a:defRPr>
            </a:lvl4pPr>
            <a:lvl5pPr marL="975336" indent="0">
              <a:buFontTx/>
              <a:buNone/>
              <a:defRPr sz="2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2347A55B-A616-BB48-8536-0CE1397071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86400" y="2712883"/>
            <a:ext cx="5670550" cy="2514600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400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Body copy here. If Slide Title fits in one line then move this text block up to be closer to the Title.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184559-E47D-E447-978E-06F0343E9E58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0D9B6D2-BA54-9346-8E57-DB42FEEEEC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id="{D0111FFE-4DEC-F541-87D5-4C41C975494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72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lide_Opt 2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16A1F9B-047E-AA40-BDE4-4E7A45F7B03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676400" y="1524000"/>
            <a:ext cx="2552700" cy="25527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Copy and Paste Icon from Standard Icon Library Here (in the Appendix)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2347A55B-A616-BB48-8536-0CE1397071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51000" y="4086860"/>
            <a:ext cx="2578100" cy="155194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200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Body copy here</a:t>
            </a:r>
          </a:p>
        </p:txBody>
      </p:sp>
      <p:sp>
        <p:nvSpPr>
          <p:cNvPr id="18" name="Content Placeholder 13">
            <a:extLst>
              <a:ext uri="{FF2B5EF4-FFF2-40B4-BE49-F238E27FC236}">
                <a16:creationId xmlns:a16="http://schemas.microsoft.com/office/drawing/2014/main" id="{F9D42D2C-AAD2-C648-8037-1F6AA6938A3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895850" y="1524000"/>
            <a:ext cx="2552700" cy="25527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Copy and Paste Icon from Standard Icon Library Here (in the Appendix)</a:t>
            </a:r>
          </a:p>
        </p:txBody>
      </p:sp>
      <p:sp>
        <p:nvSpPr>
          <p:cNvPr id="19" name="Content Placeholder 13">
            <a:extLst>
              <a:ext uri="{FF2B5EF4-FFF2-40B4-BE49-F238E27FC236}">
                <a16:creationId xmlns:a16="http://schemas.microsoft.com/office/drawing/2014/main" id="{66C600F3-57C0-5B4F-916F-CDB137D7357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64500" y="1524000"/>
            <a:ext cx="2552700" cy="25527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Copy and Paste Icon from Standard Icon Library Here (in the Appendix)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9C2875E2-D7A3-9D4C-9D14-9AF818668E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4500" y="4086860"/>
            <a:ext cx="2578100" cy="155194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200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Body copy here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D842635B-260A-F74F-98A1-6B9C440E15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81880" y="4086860"/>
            <a:ext cx="2578100" cy="155194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200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Body copy here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4B5276B4-AA94-C64A-9190-B2A8EA3969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5841" y="519910"/>
            <a:ext cx="10507960" cy="107696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 sz="2400" b="1">
                <a:solidFill>
                  <a:schemeClr val="accent1"/>
                </a:solidFill>
              </a:defRPr>
            </a:lvl2pPr>
            <a:lvl3pPr marL="487668" indent="0">
              <a:buFontTx/>
              <a:buNone/>
              <a:defRPr sz="2400" b="1">
                <a:solidFill>
                  <a:schemeClr val="accent1"/>
                </a:solidFill>
              </a:defRPr>
            </a:lvl3pPr>
            <a:lvl4pPr marL="731502" indent="0">
              <a:buFontTx/>
              <a:buNone/>
              <a:defRPr sz="2400" b="1">
                <a:solidFill>
                  <a:schemeClr val="accent1"/>
                </a:solidFill>
              </a:defRPr>
            </a:lvl4pPr>
            <a:lvl5pPr marL="975336" indent="0">
              <a:buFontTx/>
              <a:buNone/>
              <a:defRPr sz="2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B4DB21-E56F-D248-B25E-836FC2F1D040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3DC5ED1-BC46-3B46-8727-A12764B3BD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7" name="Picture 15">
            <a:extLst>
              <a:ext uri="{FF2B5EF4-FFF2-40B4-BE49-F238E27FC236}">
                <a16:creationId xmlns:a16="http://schemas.microsoft.com/office/drawing/2014/main" id="{3464F8F2-58B5-054B-8CD5-0D6A3AD8A8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4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lide_Opt 3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3">
            <a:extLst>
              <a:ext uri="{FF2B5EF4-FFF2-40B4-BE49-F238E27FC236}">
                <a16:creationId xmlns:a16="http://schemas.microsoft.com/office/drawing/2014/main" id="{66C600F3-57C0-5B4F-916F-CDB137D7357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77200" y="1338979"/>
            <a:ext cx="2552700" cy="25527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Copy and Paste Icon from Standard Icon Library Here (in the Appendix)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4C62EDF-4C39-5444-881C-4C6C307998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5841" y="1885950"/>
            <a:ext cx="6274532" cy="3276600"/>
          </a:xfrm>
          <a:prstGeom prst="rect">
            <a:avLst/>
          </a:prstGeom>
        </p:spPr>
        <p:txBody>
          <a:bodyPr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 lang="en-US" sz="2400" b="0" i="0">
                <a:effectLst/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/>
            </a:pPr>
            <a:r>
              <a:rPr lang="en-US" dirty="0"/>
              <a:t>Body copy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Cras ante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efficitur</a:t>
            </a:r>
            <a:r>
              <a:rPr lang="en-US" dirty="0"/>
              <a:t> at pharetra </a:t>
            </a:r>
            <a:r>
              <a:rPr lang="en-US" dirty="0" err="1"/>
              <a:t>nec</a:t>
            </a:r>
            <a:r>
              <a:rPr lang="en-US" dirty="0"/>
              <a:t>,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vitae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semper.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660CBAE7-4E99-3346-9AF1-19BD0EA436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7200" y="3733800"/>
            <a:ext cx="2578100" cy="155194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Icon Descriptor</a:t>
            </a: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A47BFFDD-A90A-8545-BE1E-346FCC123F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5841" y="519910"/>
            <a:ext cx="10507960" cy="107696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 sz="2400" b="1">
                <a:solidFill>
                  <a:schemeClr val="accent1"/>
                </a:solidFill>
              </a:defRPr>
            </a:lvl2pPr>
            <a:lvl3pPr marL="487668" indent="0">
              <a:buFontTx/>
              <a:buNone/>
              <a:defRPr sz="2400" b="1">
                <a:solidFill>
                  <a:schemeClr val="accent1"/>
                </a:solidFill>
              </a:defRPr>
            </a:lvl3pPr>
            <a:lvl4pPr marL="731502" indent="0">
              <a:buFontTx/>
              <a:buNone/>
              <a:defRPr sz="2400" b="1">
                <a:solidFill>
                  <a:schemeClr val="accent1"/>
                </a:solidFill>
              </a:defRPr>
            </a:lvl4pPr>
            <a:lvl5pPr marL="975336" indent="0">
              <a:buFontTx/>
              <a:buNone/>
              <a:defRPr sz="2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D54B27-6BC9-8549-9FC4-1E3F1572624C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964267C-4051-9345-9E5F-DD16CC6897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id="{40BBE016-EF06-0048-A060-FED234C3E77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0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_Single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8F26922-0C77-AF45-8C51-6F9C168B58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2667000"/>
            <a:ext cx="2971800" cy="3124200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586734" indent="-342900">
              <a:buFont typeface="Arial" panose="020B0604020202020204" pitchFamily="34" charset="0"/>
              <a:buChar char="•"/>
              <a:defRPr sz="1600"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1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2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3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D5EC5C61-9A47-3442-BD31-8E8C378B1B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1066800"/>
            <a:ext cx="2971800" cy="1447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Slide Headline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B42DDCB-2936-4A43-84D1-0FB08C129A3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609600"/>
            <a:ext cx="8077200" cy="5486400"/>
          </a:xfrm>
          <a:prstGeom prst="rect">
            <a:avLst/>
          </a:prstGeom>
          <a:effectLst>
            <a:outerShdw blurRad="63500" dist="25400" dir="2700000" algn="tl" rotWithShape="0">
              <a:schemeClr val="tx2">
                <a:alpha val="80000"/>
              </a:scheme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dirty="0"/>
              <a:t>Insert/Drag Screenshot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9E4737-B374-6A4B-86E1-34A294D5E15B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73CF3F1-981D-6E4A-8D3E-7EB93B143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2" name="Picture 15">
            <a:extLst>
              <a:ext uri="{FF2B5EF4-FFF2-40B4-BE49-F238E27FC236}">
                <a16:creationId xmlns:a16="http://schemas.microsoft.com/office/drawing/2014/main" id="{65DB380B-A72A-8945-AE8E-19B87F99271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17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_Multiple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A0905392-FB11-734D-B56C-9521C29C668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33400" y="609600"/>
            <a:ext cx="8077200" cy="5486400"/>
          </a:xfrm>
          <a:prstGeom prst="rect">
            <a:avLst/>
          </a:prstGeom>
          <a:effectLst>
            <a:outerShdw blurRad="63500" dist="25400" dir="2700000" algn="tl" rotWithShape="0">
              <a:schemeClr val="tx2">
                <a:alpha val="80000"/>
              </a:scheme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dirty="0"/>
              <a:t>Insert/Drag Detail of Screenshot Here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B42DDCB-2936-4A43-84D1-0FB08C129A3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257800" y="1219200"/>
            <a:ext cx="6457950" cy="4386532"/>
          </a:xfrm>
          <a:prstGeom prst="rect">
            <a:avLst/>
          </a:prstGeom>
          <a:effectLst>
            <a:outerShdw blurRad="63500" dist="25400" dir="2700000" algn="tl" rotWithShape="0">
              <a:schemeClr val="tx2">
                <a:alpha val="80000"/>
              </a:schemeClr>
            </a:outerShdw>
          </a:effectLst>
        </p:spPr>
        <p:txBody>
          <a:bodyPr anchor="t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dirty="0"/>
              <a:t>Insert/Drag Main Screenshot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E2C7E7-CEBA-AB49-A741-6FFF1F2B0BB5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5914F7C-2E2D-DE40-8B3B-C31D20C8D6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1" name="Picture 15">
            <a:extLst>
              <a:ext uri="{FF2B5EF4-FFF2-40B4-BE49-F238E27FC236}">
                <a16:creationId xmlns:a16="http://schemas.microsoft.com/office/drawing/2014/main" id="{C47678CE-59B2-3C48-8D18-72AF961E5FD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80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_Tablet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8F26922-0C77-AF45-8C51-6F9C168B58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2667000"/>
            <a:ext cx="2971800" cy="3124200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586734" indent="-342900">
              <a:buFont typeface="Arial" panose="020B0604020202020204" pitchFamily="34" charset="0"/>
              <a:buChar char="•"/>
              <a:defRPr sz="1600"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1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2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3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D5EC5C61-9A47-3442-BD31-8E8C378B1B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1066800"/>
            <a:ext cx="2971800" cy="1447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Slide Headline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B42DDCB-2936-4A43-84D1-0FB08C129A3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02067" y="973742"/>
            <a:ext cx="6538365" cy="4901076"/>
          </a:xfrm>
          <a:prstGeom prst="rect">
            <a:avLst/>
          </a:prstGeom>
          <a:effectLst>
            <a:outerShdw blurRad="63500" dist="25400" dir="2700000" algn="tl" rotWithShape="0">
              <a:schemeClr val="tx2">
                <a:alpha val="80000"/>
              </a:scheme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dirty="0"/>
              <a:t>Insert/Drag Screenshot Here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EC8BFD-D4C5-744D-8EB5-507F2CDED4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4840" y="582627"/>
            <a:ext cx="8429224" cy="581817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C9FC04D-648B-1547-A0C7-64DB0B0AEDDA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A4066FD-D46A-544D-9D78-3632D77ED5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id="{F45D1BDF-7362-A147-937F-3455ACE74F8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3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_Tablet_Vertical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8F26922-0C77-AF45-8C51-6F9C168B58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5800" y="2667000"/>
            <a:ext cx="3571338" cy="3124200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586734" indent="-342900">
              <a:buFont typeface="Arial" panose="020B0604020202020204" pitchFamily="34" charset="0"/>
              <a:buChar char="•"/>
              <a:defRPr sz="1600"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1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2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3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D5EC5C61-9A47-3442-BD31-8E8C378B1B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1066800"/>
            <a:ext cx="3571338" cy="1447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Slide Headline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2DE10F4-CDD3-734C-A079-C776E9F59FD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18415" y="1314449"/>
            <a:ext cx="4991099" cy="604157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Insert/Drag Screenshot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F971444-43A7-9340-AB55-FEC84A81A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970786" y="645597"/>
            <a:ext cx="6518996" cy="5905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A2554FE-F956-F648-8E13-3C2B875CB45E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0221C4E-1F44-2B42-B8FE-23C90B4837C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id="{2D93CFFD-4E35-9E41-A473-3A088D661F5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64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_Laptop_Left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45985006-34BF-2B42-83DB-AE6E019E5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600200" y="103032"/>
            <a:ext cx="10861519" cy="6763106"/>
          </a:xfrm>
          <a:prstGeom prst="rect">
            <a:avLst/>
          </a:prstGeom>
        </p:spPr>
      </p:pic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AF17668-DA1C-534B-B1F5-2F1EEC5544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28600" y="628345"/>
            <a:ext cx="8077200" cy="5105400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Insert screenshot for laptop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8F26922-0C77-AF45-8C51-6F9C168B58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10600" y="2667000"/>
            <a:ext cx="3200400" cy="3124200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586734" indent="-342900">
              <a:buFont typeface="Arial" panose="020B0604020202020204" pitchFamily="34" charset="0"/>
              <a:buChar char="•"/>
              <a:defRPr sz="1600"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1 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2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3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D5EC5C61-9A47-3442-BD31-8E8C378B1B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0600" y="1066800"/>
            <a:ext cx="3200400" cy="1447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Slide Headline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2CAEA5-1128-084F-A14D-3A9260CA8685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E4BF936-89A6-AA41-AD17-E0AB86DC538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id="{2FF004C2-24DE-2A49-B927-8743F2351A7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4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_Laptop_Right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230DAE0-D7C2-0A4C-9F1B-74AE2ADC2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95600" y="103032"/>
            <a:ext cx="10861519" cy="6763106"/>
          </a:xfrm>
          <a:prstGeom prst="rect">
            <a:avLst/>
          </a:prstGeom>
        </p:spPr>
      </p:pic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AF17668-DA1C-534B-B1F5-2F1EEC5544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67200" y="628345"/>
            <a:ext cx="8077200" cy="5105400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Insert screenshot for laptop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8F26922-0C77-AF45-8C51-6F9C168B58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2667000"/>
            <a:ext cx="2971800" cy="3124200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586734" indent="-342900">
              <a:buFont typeface="Arial" panose="020B0604020202020204" pitchFamily="34" charset="0"/>
              <a:buChar char="•"/>
              <a:defRPr sz="1600"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1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2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3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D5EC5C61-9A47-3442-BD31-8E8C378B1B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1066800"/>
            <a:ext cx="2971800" cy="1447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Slide Headline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B952C5-5DC7-EF4C-8F78-B27EF504D147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358FA83-DD72-5B44-B8A5-81364E9E93F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id="{B995ED9C-C94E-2345-9DAE-C1FF1E6F01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04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Background White Footer">
    <p:bg>
      <p:bgPr>
        <a:gradFill>
          <a:gsLst>
            <a:gs pos="100000">
              <a:schemeClr val="accent3">
                <a:lumMod val="97000"/>
                <a:alpha val="85000"/>
              </a:schemeClr>
            </a:gs>
            <a:gs pos="50000">
              <a:schemeClr val="accent1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0A2CCC5-6088-A243-B0D6-E6394698C9F1}"/>
              </a:ext>
            </a:extLst>
          </p:cNvPr>
          <p:cNvSpPr/>
          <p:nvPr userDrawn="1"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8" name="Picture 15">
            <a:extLst>
              <a:ext uri="{FF2B5EF4-FFF2-40B4-BE49-F238E27FC236}">
                <a16:creationId xmlns:a16="http://schemas.microsoft.com/office/drawing/2014/main" id="{6507FE77-D7BB-C743-AEBE-16F985A90C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7CAB19D-80C2-A941-B5D4-04BC6FB5FA0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5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_Mobile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8F26922-0C77-AF45-8C51-6F9C168B58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2667000"/>
            <a:ext cx="4038600" cy="3124200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586734" indent="-342900">
              <a:buFont typeface="Arial" panose="020B0604020202020204" pitchFamily="34" charset="0"/>
              <a:buChar char="•"/>
              <a:defRPr sz="1600"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1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2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3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D5EC5C61-9A47-3442-BD31-8E8C378B1B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000" y="1066800"/>
            <a:ext cx="4038600" cy="1447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Slide Headline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1DD42381-E9BD-964E-AE1C-8BED28BB95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74379" y="947055"/>
            <a:ext cx="2645228" cy="474345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endParaRPr lang="en-US" dirty="0"/>
          </a:p>
          <a:p>
            <a:r>
              <a:rPr lang="en-US" dirty="0"/>
              <a:t>Insert/Drag Screenshot for Mobile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025F27C-16AE-DF42-8D8E-FEC729FC44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67349" y="163285"/>
            <a:ext cx="6270171" cy="627017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143983C-68CA-AF45-ADBE-EE3EABF76F15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AB866C1-A2B4-4945-8B32-D13A8D2D54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id="{FEE5954F-A973-0345-8967-6906CD933E4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1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_Mobile_Multiple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8F26922-0C77-AF45-8C51-6F9C168B58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2667000"/>
            <a:ext cx="4038600" cy="3124200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586734" indent="-342900">
              <a:buFont typeface="Arial" panose="020B0604020202020204" pitchFamily="34" charset="0"/>
              <a:buChar char="•"/>
              <a:defRPr sz="1600"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1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2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3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D5EC5C61-9A47-3442-BD31-8E8C378B1B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000" y="1066800"/>
            <a:ext cx="4038600" cy="1447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Slide Headline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3" name="Picture Placeholder 23">
            <a:extLst>
              <a:ext uri="{FF2B5EF4-FFF2-40B4-BE49-F238E27FC236}">
                <a16:creationId xmlns:a16="http://schemas.microsoft.com/office/drawing/2014/main" id="{11C4D5A5-E61A-5A4E-9970-A949E8FA79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46978" y="1106964"/>
            <a:ext cx="2560208" cy="450189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endParaRPr lang="en-US" dirty="0"/>
          </a:p>
          <a:p>
            <a:r>
              <a:rPr lang="en-US" dirty="0"/>
              <a:t>Insert/Drag Screenshot for Mobile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6260F582-1C99-6A4A-9478-5387AABA9E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899072" y="1349173"/>
            <a:ext cx="2212521" cy="38514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endParaRPr lang="en-US" dirty="0"/>
          </a:p>
          <a:p>
            <a:r>
              <a:rPr lang="en-US" dirty="0"/>
              <a:t>Insert/Drag Screenshot for Mobile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113A040-9465-B348-9670-2B39E07670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0871" y="383722"/>
            <a:ext cx="5943600" cy="5943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4618CED-25E6-D548-9DB1-281E3498C8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3993" y="702129"/>
            <a:ext cx="5127172" cy="512717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D9B80EF-AEA8-8844-88C8-EF4538EFD764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79691AD-2A94-CD42-9C28-84346ABFB9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7" name="Picture 15">
            <a:extLst>
              <a:ext uri="{FF2B5EF4-FFF2-40B4-BE49-F238E27FC236}">
                <a16:creationId xmlns:a16="http://schemas.microsoft.com/office/drawing/2014/main" id="{8155ED93-21DE-E54F-B925-659E5F53017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3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Background No Footer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504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d No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11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Background No Footer">
    <p:bg>
      <p:bgPr>
        <a:gradFill>
          <a:gsLst>
            <a:gs pos="100000">
              <a:schemeClr val="accent3">
                <a:lumMod val="97000"/>
                <a:alpha val="85000"/>
              </a:schemeClr>
            </a:gs>
            <a:gs pos="6000">
              <a:schemeClr val="accent1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E5DEE8A-A2C5-024E-83AD-C1021A8054C4}"/>
              </a:ext>
            </a:extLst>
          </p:cNvPr>
          <p:cNvSpPr/>
          <p:nvPr userDrawn="1"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9" name="Picture 15">
            <a:extLst>
              <a:ext uri="{FF2B5EF4-FFF2-40B4-BE49-F238E27FC236}">
                <a16:creationId xmlns:a16="http://schemas.microsoft.com/office/drawing/2014/main" id="{4FAE0079-0A49-304B-B903-1994E048F6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E460A6C-C4AF-E347-BEE9-6BECA7B1BD7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3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, Single Presenter">
    <p:bg>
      <p:bgPr>
        <a:gradFill>
          <a:gsLst>
            <a:gs pos="100000">
              <a:schemeClr val="accent3">
                <a:lumMod val="97000"/>
                <a:alpha val="92000"/>
              </a:schemeClr>
            </a:gs>
            <a:gs pos="6000">
              <a:schemeClr val="accent1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E668ADCD-ABB2-0347-A55A-445C33ECF6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618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Insert/Drag Picture Here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BCDF34B-564B-4746-9A7B-6A00230655F3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143000" y="1143000"/>
            <a:ext cx="7315200" cy="19812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000" b="1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Short Presentation Title in Title Case</a:t>
            </a: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C750982D-656D-204D-BEDE-CE6D4A87D3AF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43000" y="3657600"/>
            <a:ext cx="7315200" cy="4572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SINGLE PRESENTER NAME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306A6323-844F-8C40-B4CB-7587F0BDCACC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43000" y="4297271"/>
            <a:ext cx="7315200" cy="44262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00"/>
              </a:lnSpc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 Title Italicized, Title Case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F269822D-4AE2-5E4C-AACA-4336F415D7C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143000" y="4662773"/>
            <a:ext cx="7315200" cy="44262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00"/>
              </a:lnSpc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Name Italicized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71C57810-EA6D-3542-9E29-F1524307C9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529667" y="511923"/>
            <a:ext cx="1642334" cy="8798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8C3FFC-DC08-054B-85FE-450DF82B2098}"/>
              </a:ext>
            </a:extLst>
          </p:cNvPr>
          <p:cNvSpPr/>
          <p:nvPr userDrawn="1"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4" name="Picture 15">
            <a:extLst>
              <a:ext uri="{FF2B5EF4-FFF2-40B4-BE49-F238E27FC236}">
                <a16:creationId xmlns:a16="http://schemas.microsoft.com/office/drawing/2014/main" id="{FC42CEEF-EC62-6944-8E0C-755138B21DC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9DDEE70-5C5E-6A4A-A9DF-E7FD5391DEB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4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pos="720">
          <p15:clr>
            <a:srgbClr val="FBAE40"/>
          </p15:clr>
        </p15:guide>
        <p15:guide id="3" orient="horz" pos="244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, Multiple Presenters, Same Company">
    <p:bg>
      <p:bgPr>
        <a:gradFill>
          <a:gsLst>
            <a:gs pos="100000">
              <a:schemeClr val="accent3">
                <a:lumMod val="97000"/>
                <a:alpha val="92000"/>
              </a:schemeClr>
            </a:gs>
            <a:gs pos="6000">
              <a:schemeClr val="accent1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94D9604A-DDA0-6A47-AEAF-3AB746209B4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Insert/Drag Picture Here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BCDF34B-564B-4746-9A7B-6A00230655F3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143000" y="1143000"/>
            <a:ext cx="7315200" cy="19812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000" b="1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Short Presentation Title in Title Case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0B29444-D1D4-A742-AC94-8585A49F9781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43000" y="3886200"/>
            <a:ext cx="7620000" cy="381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MULTIPLE PRESENTER NAMEs, separated by commas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AFDCF0B-E157-C648-9481-B573B5361AD6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43000" y="4343400"/>
            <a:ext cx="7315200" cy="4572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Name Italicized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D0DB0FD5-48E9-114B-8FAE-56F60AED0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529667" y="511923"/>
            <a:ext cx="1642334" cy="8798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E32CFF1-C0F7-A747-B6D1-DFD7E0CE12A2}"/>
              </a:ext>
            </a:extLst>
          </p:cNvPr>
          <p:cNvSpPr/>
          <p:nvPr userDrawn="1"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3" name="Picture 15">
            <a:extLst>
              <a:ext uri="{FF2B5EF4-FFF2-40B4-BE49-F238E27FC236}">
                <a16:creationId xmlns:a16="http://schemas.microsoft.com/office/drawing/2014/main" id="{176C804A-3251-4142-9354-77A6DB45C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4C298D6-315C-8E43-89C8-FBDCA598CEB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6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pos="720">
          <p15:clr>
            <a:srgbClr val="FBAE40"/>
          </p15:clr>
        </p15:guide>
        <p15:guide id="3" orient="horz" pos="244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9278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777" r:id="rId2"/>
    <p:sldLayoutId id="2147483780" r:id="rId3"/>
    <p:sldLayoutId id="2147483779" r:id="rId4"/>
    <p:sldLayoutId id="2147483778" r:id="rId5"/>
    <p:sldLayoutId id="2147483781" r:id="rId6"/>
    <p:sldLayoutId id="2147483827" r:id="rId7"/>
    <p:sldLayoutId id="2147483806" r:id="rId8"/>
    <p:sldLayoutId id="2147483784" r:id="rId9"/>
    <p:sldLayoutId id="2147483798" r:id="rId10"/>
    <p:sldLayoutId id="2147483783" r:id="rId11"/>
    <p:sldLayoutId id="2147483785" r:id="rId12"/>
    <p:sldLayoutId id="2147483799" r:id="rId13"/>
    <p:sldLayoutId id="2147483788" r:id="rId14"/>
    <p:sldLayoutId id="2147483787" r:id="rId15"/>
    <p:sldLayoutId id="2147483786" r:id="rId16"/>
    <p:sldLayoutId id="2147483822" r:id="rId17"/>
    <p:sldLayoutId id="2147483775" r:id="rId18"/>
    <p:sldLayoutId id="2147483809" r:id="rId19"/>
    <p:sldLayoutId id="2147483810" r:id="rId20"/>
    <p:sldLayoutId id="2147483811" r:id="rId21"/>
    <p:sldLayoutId id="2147483789" r:id="rId22"/>
    <p:sldLayoutId id="2147483824" r:id="rId23"/>
    <p:sldLayoutId id="2147483825" r:id="rId24"/>
    <p:sldLayoutId id="2147483807" r:id="rId25"/>
    <p:sldLayoutId id="2147483816" r:id="rId26"/>
    <p:sldLayoutId id="2147483818" r:id="rId27"/>
    <p:sldLayoutId id="2147483819" r:id="rId28"/>
    <p:sldLayoutId id="2147483820" r:id="rId29"/>
    <p:sldLayoutId id="2147483821" r:id="rId30"/>
    <p:sldLayoutId id="2147483805" r:id="rId31"/>
    <p:sldLayoutId id="2147483814" r:id="rId32"/>
    <p:sldLayoutId id="2147483815" r:id="rId33"/>
    <p:sldLayoutId id="2147483804" r:id="rId34"/>
    <p:sldLayoutId id="2147483803" r:id="rId35"/>
    <p:sldLayoutId id="2147483802" r:id="rId36"/>
    <p:sldLayoutId id="2147483812" r:id="rId37"/>
    <p:sldLayoutId id="2147483797" r:id="rId38"/>
    <p:sldLayoutId id="2147483794" r:id="rId39"/>
    <p:sldLayoutId id="2147483795" r:id="rId40"/>
    <p:sldLayoutId id="2147483796" r:id="rId4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marL="0" marR="0" indent="0" algn="l" defTabSz="457189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tabLst/>
        <a:defRPr sz="3200" b="0" i="0" kern="1200" cap="none" spc="20" baseline="0">
          <a:solidFill>
            <a:schemeClr val="tx2"/>
          </a:solidFill>
          <a:latin typeface="Arial"/>
          <a:ea typeface="HelveticaNeueLT Std Med Cn" panose="020B0606030502030204" pitchFamily="34" charset="0"/>
          <a:cs typeface="HelveticaNeueLT Std Med Cn" panose="020B0606030502030204" pitchFamily="34" charset="0"/>
        </a:defRPr>
      </a:lvl1pPr>
      <a:lvl2pPr algn="l" defTabSz="457189" rtl="0" fontAlgn="base">
        <a:spcBef>
          <a:spcPct val="0"/>
        </a:spcBef>
        <a:spcAft>
          <a:spcPct val="0"/>
        </a:spcAft>
        <a:defRPr sz="2600" b="1">
          <a:solidFill>
            <a:srgbClr val="5BAC35"/>
          </a:solidFill>
          <a:latin typeface="Arial Narrow" pitchFamily="34" charset="0"/>
        </a:defRPr>
      </a:lvl2pPr>
      <a:lvl3pPr algn="l" defTabSz="457189" rtl="0" fontAlgn="base">
        <a:spcBef>
          <a:spcPct val="0"/>
        </a:spcBef>
        <a:spcAft>
          <a:spcPct val="0"/>
        </a:spcAft>
        <a:defRPr sz="2600" b="1">
          <a:solidFill>
            <a:srgbClr val="5BAC35"/>
          </a:solidFill>
          <a:latin typeface="Arial Narrow" pitchFamily="34" charset="0"/>
        </a:defRPr>
      </a:lvl3pPr>
      <a:lvl4pPr algn="l" defTabSz="457189" rtl="0" fontAlgn="base">
        <a:spcBef>
          <a:spcPct val="0"/>
        </a:spcBef>
        <a:spcAft>
          <a:spcPct val="0"/>
        </a:spcAft>
        <a:defRPr sz="2600" b="1">
          <a:solidFill>
            <a:srgbClr val="5BAC35"/>
          </a:solidFill>
          <a:latin typeface="Arial Narrow" pitchFamily="34" charset="0"/>
        </a:defRPr>
      </a:lvl4pPr>
      <a:lvl5pPr algn="l" defTabSz="457189" rtl="0" fontAlgn="base">
        <a:spcBef>
          <a:spcPct val="0"/>
        </a:spcBef>
        <a:spcAft>
          <a:spcPct val="0"/>
        </a:spcAft>
        <a:defRPr sz="2600" b="1">
          <a:solidFill>
            <a:srgbClr val="5BAC35"/>
          </a:solidFill>
          <a:latin typeface="Arial Narrow" pitchFamily="34" charset="0"/>
        </a:defRPr>
      </a:lvl5pPr>
      <a:lvl6pPr marL="457189" algn="l" defTabSz="457189" rtl="0" fontAlgn="base">
        <a:spcBef>
          <a:spcPct val="0"/>
        </a:spcBef>
        <a:spcAft>
          <a:spcPct val="0"/>
        </a:spcAft>
        <a:defRPr sz="2600" b="1">
          <a:solidFill>
            <a:srgbClr val="5BAC35"/>
          </a:solidFill>
          <a:latin typeface="Arial Narrow" pitchFamily="34" charset="0"/>
        </a:defRPr>
      </a:lvl6pPr>
      <a:lvl7pPr marL="914377" algn="l" defTabSz="457189" rtl="0" fontAlgn="base">
        <a:spcBef>
          <a:spcPct val="0"/>
        </a:spcBef>
        <a:spcAft>
          <a:spcPct val="0"/>
        </a:spcAft>
        <a:defRPr sz="2600" b="1">
          <a:solidFill>
            <a:srgbClr val="5BAC35"/>
          </a:solidFill>
          <a:latin typeface="Arial Narrow" pitchFamily="34" charset="0"/>
        </a:defRPr>
      </a:lvl7pPr>
      <a:lvl8pPr marL="1371566" algn="l" defTabSz="457189" rtl="0" fontAlgn="base">
        <a:spcBef>
          <a:spcPct val="0"/>
        </a:spcBef>
        <a:spcAft>
          <a:spcPct val="0"/>
        </a:spcAft>
        <a:defRPr sz="2600" b="1">
          <a:solidFill>
            <a:srgbClr val="5BAC35"/>
          </a:solidFill>
          <a:latin typeface="Arial Narrow" pitchFamily="34" charset="0"/>
        </a:defRPr>
      </a:lvl8pPr>
      <a:lvl9pPr marL="1828753" algn="l" defTabSz="457189" rtl="0" fontAlgn="base">
        <a:spcBef>
          <a:spcPct val="0"/>
        </a:spcBef>
        <a:spcAft>
          <a:spcPct val="0"/>
        </a:spcAft>
        <a:defRPr sz="2600" b="1">
          <a:solidFill>
            <a:srgbClr val="5BAC35"/>
          </a:solidFill>
          <a:latin typeface="Arial Narrow" pitchFamily="34" charset="0"/>
        </a:defRPr>
      </a:lvl9pPr>
    </p:titleStyle>
    <p:bodyStyle>
      <a:lvl1pPr marL="243834" indent="-243834" algn="l" defTabSz="457189" rtl="0" fontAlgn="base">
        <a:spcBef>
          <a:spcPts val="1600"/>
        </a:spcBef>
        <a:spcAft>
          <a:spcPct val="0"/>
        </a:spcAft>
        <a:buSzPct val="90000"/>
        <a:buFontTx/>
        <a:buBlip>
          <a:blip r:embed="rId43"/>
        </a:buBlip>
        <a:defRPr sz="2000" kern="1200">
          <a:solidFill>
            <a:srgbClr val="6B6F71"/>
          </a:solidFill>
          <a:latin typeface="Arial"/>
          <a:ea typeface="+mn-ea"/>
          <a:cs typeface="Arial"/>
        </a:defRPr>
      </a:lvl1pPr>
      <a:lvl2pPr marL="487668" indent="-243834" algn="l" defTabSz="457189" rtl="0" fontAlgn="base">
        <a:spcBef>
          <a:spcPts val="300"/>
        </a:spcBef>
        <a:spcAft>
          <a:spcPct val="0"/>
        </a:spcAft>
        <a:buClr>
          <a:schemeClr val="tx2">
            <a:lumMod val="50000"/>
          </a:schemeClr>
        </a:buClr>
        <a:buFont typeface="Arial" panose="020B0604020202020204" pitchFamily="34" charset="0"/>
        <a:buChar char="−"/>
        <a:defRPr sz="1600" kern="1200">
          <a:solidFill>
            <a:srgbClr val="6B6F71"/>
          </a:solidFill>
          <a:latin typeface="Arial"/>
          <a:ea typeface="+mn-ea"/>
          <a:cs typeface="Arial"/>
        </a:defRPr>
      </a:lvl2pPr>
      <a:lvl3pPr marL="731502" indent="-243834" algn="l" defTabSz="457189" rtl="0" fontAlgn="base">
        <a:spcBef>
          <a:spcPts val="800"/>
        </a:spcBef>
        <a:spcAft>
          <a:spcPct val="0"/>
        </a:spcAft>
        <a:buFont typeface="Arial"/>
        <a:buChar char="•"/>
        <a:defRPr sz="2133" kern="1200">
          <a:solidFill>
            <a:srgbClr val="6B6F71"/>
          </a:solidFill>
          <a:latin typeface="Arial"/>
          <a:ea typeface="+mn-ea"/>
          <a:cs typeface="Arial"/>
        </a:defRPr>
      </a:lvl3pPr>
      <a:lvl4pPr marL="975336" indent="-243834" algn="l" defTabSz="457189" rtl="0" fontAlgn="base">
        <a:spcBef>
          <a:spcPts val="800"/>
        </a:spcBef>
        <a:spcAft>
          <a:spcPct val="0"/>
        </a:spcAft>
        <a:buSzPct val="100000"/>
        <a:buFont typeface="Arial"/>
        <a:buChar char="•"/>
        <a:defRPr sz="1867" kern="1200">
          <a:solidFill>
            <a:srgbClr val="6B6F71"/>
          </a:solidFill>
          <a:latin typeface="Arial"/>
          <a:ea typeface="+mn-ea"/>
          <a:cs typeface="Arial"/>
        </a:defRPr>
      </a:lvl4pPr>
      <a:lvl5pPr marL="1219170" indent="-243834" algn="l" defTabSz="457189" rtl="0" fontAlgn="base">
        <a:spcBef>
          <a:spcPts val="800"/>
        </a:spcBef>
        <a:spcAft>
          <a:spcPct val="0"/>
        </a:spcAft>
        <a:buFont typeface="Arial"/>
        <a:buChar char="•"/>
        <a:defRPr sz="1867" kern="1200">
          <a:solidFill>
            <a:srgbClr val="6B6F71"/>
          </a:solidFill>
          <a:latin typeface="Arial"/>
          <a:ea typeface="+mn-ea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2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www.unh.edu/give/directory/santoski-mark" TargetMode="Externa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2.png"/><Relationship Id="rId4" Type="http://schemas.openxmlformats.org/officeDocument/2006/relationships/hyperlink" Target="https://www.unh.edu/give/directory/seitz-benjamin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1.pn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www.unh.edu/give/directory/santoski-mark" TargetMode="Externa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2.png"/><Relationship Id="rId4" Type="http://schemas.openxmlformats.org/officeDocument/2006/relationships/hyperlink" Target="https://www.unh.edu/give/directory/seitz-benjamin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F469286-A659-B94B-AD39-9D447A7BA5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5149" y="-1009130"/>
            <a:ext cx="14316683" cy="786713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197BB-41EA-6F4E-B37D-4CDCC2D65E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2999" y="1143000"/>
            <a:ext cx="9141543" cy="1981200"/>
          </a:xfrm>
        </p:spPr>
        <p:txBody>
          <a:bodyPr/>
          <a:lstStyle/>
          <a:p>
            <a:r>
              <a:rPr lang="en-US" dirty="0"/>
              <a:t>Selection Builder: A custom query interface and self-service tool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A1453A-83A1-FA4D-AFA0-AC473417E5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Ben Seitz, Mark Santoski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A1EE0A-BE71-0B4C-880D-8E9B0C84AB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University of New Hampshire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AD278B-01E8-9A41-AA40-DECC92384618}"/>
              </a:ext>
            </a:extLst>
          </p:cNvPr>
          <p:cNvSpPr/>
          <p:nvPr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3" name="Picture 15">
            <a:extLst>
              <a:ext uri="{FF2B5EF4-FFF2-40B4-BE49-F238E27FC236}">
                <a16:creationId xmlns:a16="http://schemas.microsoft.com/office/drawing/2014/main" id="{9E937B3D-8D90-6C47-A36B-21EC7A4C9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C17C969-5738-0444-B667-CE9F683427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32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328">
        <p:fade/>
      </p:transition>
    </mc:Choice>
    <mc:Fallback xmlns="">
      <p:transition spd="med" advTm="11328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F807536-DDE1-4204-AA9C-CEA638EF679D}"/>
              </a:ext>
            </a:extLst>
          </p:cNvPr>
          <p:cNvSpPr txBox="1"/>
          <p:nvPr/>
        </p:nvSpPr>
        <p:spPr>
          <a:xfrm>
            <a:off x="7559040" y="228015"/>
            <a:ext cx="40040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Filters for most areas of CRM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User friendly generated text of what a selection is performing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Tool Tips available as needed</a:t>
            </a:r>
            <a:br>
              <a:rPr lang="en-US" dirty="0">
                <a:solidFill>
                  <a:srgbClr val="000000"/>
                </a:solidFill>
              </a:rPr>
            </a:b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" name="Demo_SB2">
            <a:hlinkClick r:id="" action="ppaction://media"/>
            <a:extLst>
              <a:ext uri="{FF2B5EF4-FFF2-40B4-BE49-F238E27FC236}">
                <a16:creationId xmlns:a16="http://schemas.microsoft.com/office/drawing/2014/main" id="{27A353BC-2017-4D00-905C-6DF0D70566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013" y="68580"/>
            <a:ext cx="7226935" cy="613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7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4599">
        <p:fade/>
      </p:transition>
    </mc:Choice>
    <mc:Fallback xmlns="">
      <p:transition spd="med" advTm="945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1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097" objId="2"/>
        <p14:triggerEvt type="onClick" time="1097" objId="2"/>
        <p14:stopEvt time="89321" objId="2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F807536-DDE1-4204-AA9C-CEA638EF679D}"/>
              </a:ext>
            </a:extLst>
          </p:cNvPr>
          <p:cNvSpPr txBox="1"/>
          <p:nvPr/>
        </p:nvSpPr>
        <p:spPr>
          <a:xfrm>
            <a:off x="200024" y="5357812"/>
            <a:ext cx="6513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Creates a Selection like any Ad-Hoc Query Selection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Can be paired with an Export Definition</a:t>
            </a:r>
            <a:br>
              <a:rPr lang="en-US" dirty="0">
                <a:solidFill>
                  <a:srgbClr val="000000"/>
                </a:solidFill>
              </a:rPr>
            </a:b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" name="Demo_SB3">
            <a:hlinkClick r:id="" action="ppaction://media"/>
            <a:extLst>
              <a:ext uri="{FF2B5EF4-FFF2-40B4-BE49-F238E27FC236}">
                <a16:creationId xmlns:a16="http://schemas.microsoft.com/office/drawing/2014/main" id="{790DBCD2-DF9D-4D5D-BA02-4BB8A8D0106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3834.154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0024" y="146317"/>
            <a:ext cx="9915418" cy="492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6705">
        <p:fade/>
      </p:transition>
    </mc:Choice>
    <mc:Fallback xmlns="">
      <p:transition spd="med" advTm="567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78" objId="2"/>
        <p14:triggerEvt type="onClick" time="178" objId="2"/>
        <p14:stopEvt time="56705" objId="2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F807536-DDE1-4204-AA9C-CEA638EF679D}"/>
              </a:ext>
            </a:extLst>
          </p:cNvPr>
          <p:cNvSpPr txBox="1"/>
          <p:nvPr/>
        </p:nvSpPr>
        <p:spPr>
          <a:xfrm>
            <a:off x="8534400" y="106680"/>
            <a:ext cx="29753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Static Selections allow use within Segments</a:t>
            </a:r>
          </a:p>
          <a:p>
            <a:br>
              <a:rPr lang="en-US" dirty="0">
                <a:solidFill>
                  <a:srgbClr val="000000"/>
                </a:solidFill>
              </a:rPr>
            </a:b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" name="Demo_SB4">
            <a:hlinkClick r:id="" action="ppaction://media"/>
            <a:extLst>
              <a:ext uri="{FF2B5EF4-FFF2-40B4-BE49-F238E27FC236}">
                <a16:creationId xmlns:a16="http://schemas.microsoft.com/office/drawing/2014/main" id="{B0D5A91C-20E7-4847-96B0-C90326FD04A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1615.140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620" y="106680"/>
            <a:ext cx="8270240" cy="56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03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1266">
        <p:fade/>
      </p:transition>
    </mc:Choice>
    <mc:Fallback xmlns="">
      <p:transition spd="med" advTm="712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63" objId="3"/>
        <p14:triggerEvt type="onClick" time="163" objId="3"/>
        <p14:stopEvt time="71266" objId="3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F807536-DDE1-4204-AA9C-CEA638EF679D}"/>
              </a:ext>
            </a:extLst>
          </p:cNvPr>
          <p:cNvSpPr txBox="1"/>
          <p:nvPr/>
        </p:nvSpPr>
        <p:spPr>
          <a:xfrm>
            <a:off x="106680" y="1050975"/>
            <a:ext cx="7574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Code walkthrough of how a selection is created via selection builder</a:t>
            </a:r>
            <a:br>
              <a:rPr lang="en-US" dirty="0">
                <a:solidFill>
                  <a:srgbClr val="000000"/>
                </a:solidFill>
              </a:rPr>
            </a:b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2DF860A-7448-4265-83B2-25E87FAD57AF}"/>
              </a:ext>
            </a:extLst>
          </p:cNvPr>
          <p:cNvSpPr txBox="1">
            <a:spLocks/>
          </p:cNvSpPr>
          <p:nvPr/>
        </p:nvSpPr>
        <p:spPr>
          <a:xfrm>
            <a:off x="106680" y="137160"/>
            <a:ext cx="9141543" cy="708660"/>
          </a:xfrm>
          <a:prstGeom prst="rect">
            <a:avLst/>
          </a:prstGeom>
        </p:spPr>
        <p:txBody>
          <a:bodyPr/>
          <a:lstStyle>
            <a:lvl1pPr marL="243834" indent="-243834" algn="l" defTabSz="457189" rtl="0" fontAlgn="base">
              <a:spcBef>
                <a:spcPts val="1600"/>
              </a:spcBef>
              <a:spcAft>
                <a:spcPct val="0"/>
              </a:spcAft>
              <a:buSzPct val="90000"/>
              <a:buFontTx/>
              <a:buBlip>
                <a:blip r:embed="rId2"/>
              </a:buBlip>
              <a:defRPr sz="20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1pPr>
            <a:lvl2pPr marL="487668" indent="-243834" algn="l" defTabSz="457189" rtl="0" fontAlgn="base">
              <a:spcBef>
                <a:spcPts val="300"/>
              </a:spcBef>
              <a:spcAft>
                <a:spcPct val="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2pPr>
            <a:lvl3pPr marL="731502" indent="-243834" algn="l" defTabSz="457189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2133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3pPr>
            <a:lvl4pPr marL="975336" indent="-243834" algn="l" defTabSz="457189" rtl="0" fontAlgn="base">
              <a:spcBef>
                <a:spcPts val="800"/>
              </a:spcBef>
              <a:spcAft>
                <a:spcPct val="0"/>
              </a:spcAft>
              <a:buSzPct val="100000"/>
              <a:buFont typeface="Arial"/>
              <a:buChar char="•"/>
              <a:defRPr sz="1867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4pPr>
            <a:lvl5pPr marL="1219170" indent="-243834" algn="l" defTabSz="457189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1867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5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2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Selection Builder Creation Process</a:t>
            </a:r>
          </a:p>
        </p:txBody>
      </p:sp>
    </p:spTree>
    <p:extLst>
      <p:ext uri="{BB962C8B-B14F-4D97-AF65-F5344CB8AC3E}">
        <p14:creationId xmlns:p14="http://schemas.microsoft.com/office/powerpoint/2010/main" val="59233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200">
        <p:fade/>
      </p:transition>
    </mc:Choice>
    <mc:Fallback xmlns="">
      <p:transition spd="med" advTm="92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3831741-4DD9-473A-98CB-30E08A053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6" y="71716"/>
            <a:ext cx="5902955" cy="64097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88D43E-F6D5-4EDB-9ABF-2D643FA0D77C}"/>
              </a:ext>
            </a:extLst>
          </p:cNvPr>
          <p:cNvSpPr txBox="1"/>
          <p:nvPr/>
        </p:nvSpPr>
        <p:spPr>
          <a:xfrm>
            <a:off x="6217331" y="395655"/>
            <a:ext cx="53457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Data Form Class Object Serialized into XML</a:t>
            </a:r>
            <a:br>
              <a:rPr lang="en-US" dirty="0">
                <a:solidFill>
                  <a:srgbClr val="000000"/>
                </a:solidFill>
              </a:rPr>
            </a:b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SQL Generated from saved filters</a:t>
            </a:r>
            <a:br>
              <a:rPr lang="en-US" dirty="0">
                <a:solidFill>
                  <a:srgbClr val="000000"/>
                </a:solidFill>
              </a:rPr>
            </a:b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SQL Functions created to use in IDSETREGISTER records</a:t>
            </a:r>
            <a:br>
              <a:rPr lang="en-US" dirty="0">
                <a:solidFill>
                  <a:srgbClr val="000000"/>
                </a:solidFill>
              </a:rPr>
            </a:b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Selection Builder record saved to database</a:t>
            </a:r>
            <a:br>
              <a:rPr lang="en-US" dirty="0">
                <a:solidFill>
                  <a:srgbClr val="000000"/>
                </a:solidFill>
              </a:rPr>
            </a:b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IDSETREGISTER records generated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99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3463">
        <p:fade/>
      </p:transition>
    </mc:Choice>
    <mc:Fallback xmlns="">
      <p:transition spd="med" advTm="83463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4BBC82-03D3-4895-B5C1-695ADACB9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89" y="89648"/>
            <a:ext cx="5905746" cy="34783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CF8FFF-C4B4-44B9-B317-23E7A7E42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89" y="3760885"/>
            <a:ext cx="5905746" cy="26575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807536-DDE1-4204-AA9C-CEA638EF679D}"/>
              </a:ext>
            </a:extLst>
          </p:cNvPr>
          <p:cNvSpPr txBox="1"/>
          <p:nvPr/>
        </p:nvSpPr>
        <p:spPr>
          <a:xfrm>
            <a:off x="6217331" y="395655"/>
            <a:ext cx="53457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A Single SQL Query is Generated</a:t>
            </a:r>
            <a:br>
              <a:rPr lang="en-US" dirty="0">
                <a:solidFill>
                  <a:srgbClr val="000000"/>
                </a:solidFill>
              </a:rPr>
            </a:b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Includes default filters included in every selection</a:t>
            </a:r>
            <a:br>
              <a:rPr lang="en-US" dirty="0">
                <a:solidFill>
                  <a:srgbClr val="000000"/>
                </a:solidFill>
              </a:rPr>
            </a:b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Selection criteria is intersected with universe selection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57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1557">
        <p:fade/>
      </p:transition>
    </mc:Choice>
    <mc:Fallback xmlns="">
      <p:transition spd="med" advTm="51557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1A7097-999D-455D-A564-6F67EE139E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2401" y="153621"/>
            <a:ext cx="5943600" cy="57715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FB164A-19BD-4C59-BE4C-E75222F73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780" y="153621"/>
            <a:ext cx="5349240" cy="1997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F7C931-96C9-4316-BEFA-9425E4BE7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780" y="2241492"/>
            <a:ext cx="4520400" cy="307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31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3476">
        <p:fade/>
      </p:transition>
    </mc:Choice>
    <mc:Fallback xmlns="">
      <p:transition spd="med" advTm="53476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F807536-DDE1-4204-AA9C-CEA638EF679D}"/>
              </a:ext>
            </a:extLst>
          </p:cNvPr>
          <p:cNvSpPr txBox="1"/>
          <p:nvPr/>
        </p:nvSpPr>
        <p:spPr>
          <a:xfrm>
            <a:off x="6217331" y="395655"/>
            <a:ext cx="53457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All Filter lines are </a:t>
            </a:r>
            <a:r>
              <a:rPr lang="en-US" dirty="0" err="1">
                <a:solidFill>
                  <a:srgbClr val="000000"/>
                </a:solidFill>
              </a:rPr>
              <a:t>UNIONed</a:t>
            </a:r>
            <a:r>
              <a:rPr lang="en-US" dirty="0">
                <a:solidFill>
                  <a:srgbClr val="000000"/>
                </a:solidFill>
              </a:rPr>
              <a:t> or INTERSECTED together based operator logic (AND/OR)</a:t>
            </a:r>
            <a:br>
              <a:rPr lang="en-US" dirty="0">
                <a:solidFill>
                  <a:srgbClr val="000000"/>
                </a:solidFill>
              </a:rPr>
            </a:b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Supports nesting of operators down multiple levels</a:t>
            </a:r>
            <a:br>
              <a:rPr lang="en-US" dirty="0">
                <a:solidFill>
                  <a:srgbClr val="000000"/>
                </a:solidFill>
              </a:rPr>
            </a:b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05A9AC-3400-4DED-8826-8905252801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2400" y="116205"/>
            <a:ext cx="5943600" cy="52539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059A3B-125D-428C-BF7E-147E6181A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331" y="1860444"/>
            <a:ext cx="5551329" cy="236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0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7312">
        <p:fade/>
      </p:transition>
    </mc:Choice>
    <mc:Fallback xmlns="">
      <p:transition spd="med" advTm="47312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F807536-DDE1-4204-AA9C-CEA638EF679D}"/>
              </a:ext>
            </a:extLst>
          </p:cNvPr>
          <p:cNvSpPr txBox="1"/>
          <p:nvPr/>
        </p:nvSpPr>
        <p:spPr>
          <a:xfrm>
            <a:off x="6217331" y="395655"/>
            <a:ext cx="53457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Using the SQL Functions created during the data form Save, an IDSETREGISTER record is created using the baseline procedures</a:t>
            </a:r>
            <a:br>
              <a:rPr lang="en-US" dirty="0">
                <a:solidFill>
                  <a:srgbClr val="000000"/>
                </a:solidFill>
              </a:rPr>
            </a:b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A static selection gets two IDSETREGISTER records. One for the dynamic selection, and a second for the static table.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The two are linked, allowing for Direct Marketing Effort Segments to be refreshed utilizing the dynamic selections</a:t>
            </a:r>
            <a:br>
              <a:rPr lang="en-US" dirty="0">
                <a:solidFill>
                  <a:srgbClr val="000000"/>
                </a:solidFill>
              </a:rPr>
            </a:b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BB754-DCDE-4362-9F7F-550DF61805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0452" y="89648"/>
            <a:ext cx="5232513" cy="636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945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241">
        <p:fade/>
      </p:transition>
    </mc:Choice>
    <mc:Fallback xmlns="">
      <p:transition spd="med" advTm="39241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F807536-DDE1-4204-AA9C-CEA638EF679D}"/>
              </a:ext>
            </a:extLst>
          </p:cNvPr>
          <p:cNvSpPr txBox="1"/>
          <p:nvPr/>
        </p:nvSpPr>
        <p:spPr>
          <a:xfrm>
            <a:off x="106680" y="1050975"/>
            <a:ext cx="7574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Discussion of parts of the Selection Builder UI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2DF860A-7448-4265-83B2-25E87FAD57AF}"/>
              </a:ext>
            </a:extLst>
          </p:cNvPr>
          <p:cNvSpPr txBox="1">
            <a:spLocks/>
          </p:cNvSpPr>
          <p:nvPr/>
        </p:nvSpPr>
        <p:spPr>
          <a:xfrm>
            <a:off x="106680" y="137160"/>
            <a:ext cx="9141543" cy="708660"/>
          </a:xfrm>
          <a:prstGeom prst="rect">
            <a:avLst/>
          </a:prstGeom>
        </p:spPr>
        <p:txBody>
          <a:bodyPr/>
          <a:lstStyle>
            <a:lvl1pPr marL="243834" indent="-243834" algn="l" defTabSz="457189" rtl="0" fontAlgn="base">
              <a:spcBef>
                <a:spcPts val="1600"/>
              </a:spcBef>
              <a:spcAft>
                <a:spcPct val="0"/>
              </a:spcAft>
              <a:buSzPct val="90000"/>
              <a:buFontTx/>
              <a:buBlip>
                <a:blip r:embed="rId2"/>
              </a:buBlip>
              <a:defRPr sz="20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1pPr>
            <a:lvl2pPr marL="487668" indent="-243834" algn="l" defTabSz="457189" rtl="0" fontAlgn="base">
              <a:spcBef>
                <a:spcPts val="300"/>
              </a:spcBef>
              <a:spcAft>
                <a:spcPct val="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2pPr>
            <a:lvl3pPr marL="731502" indent="-243834" algn="l" defTabSz="457189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2133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3pPr>
            <a:lvl4pPr marL="975336" indent="-243834" algn="l" defTabSz="457189" rtl="0" fontAlgn="base">
              <a:spcBef>
                <a:spcPts val="800"/>
              </a:spcBef>
              <a:spcAft>
                <a:spcPct val="0"/>
              </a:spcAft>
              <a:buSzPct val="100000"/>
              <a:buFont typeface="Arial"/>
              <a:buChar char="•"/>
              <a:defRPr sz="1867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4pPr>
            <a:lvl5pPr marL="1219170" indent="-243834" algn="l" defTabSz="457189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1867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5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2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Selection Builder UI Model</a:t>
            </a:r>
          </a:p>
        </p:txBody>
      </p:sp>
    </p:spTree>
    <p:extLst>
      <p:ext uri="{BB962C8B-B14F-4D97-AF65-F5344CB8AC3E}">
        <p14:creationId xmlns:p14="http://schemas.microsoft.com/office/powerpoint/2010/main" val="59358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579">
        <p:fade/>
      </p:transition>
    </mc:Choice>
    <mc:Fallback xmlns="">
      <p:transition spd="med" advTm="7579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5E0080-BE2C-E446-9DA3-46E63B62A776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Dover, NH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5529A5-ACB7-9747-AC02-AF792EE77E2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.NET Developer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468AA3-EDA3-EA4D-8537-4EEBD40FDEA9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Mark Santoski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238B93-6F76-624F-B618-4B69D386BEC8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https://www.unh.edu/give/directory/santoski-mark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CBB7BCE-B3FD-3F45-8CF6-7076AFE6516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I believe that I hid the fact that I recorded all my videos in 90+ degree room.</a:t>
            </a: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FE5C03F9-81FB-0A4B-94F6-2AD159343C80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/>
          <a:srcRect/>
          <a:stretch/>
        </p:blipFill>
        <p:spPr>
          <a:xfrm>
            <a:off x="838200" y="297041"/>
            <a:ext cx="2362200" cy="231354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FE49385-3A4F-9B48-8996-67D27F59BB6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Portsmouth, NH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030D8E-C222-514D-82F9-DEFBA4D962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Senior Programmer Analyst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CB2A42-D229-A149-BB71-DAD86D2554B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Ben Seitz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284DC58-F46F-724D-9E09-A22D85D44F08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https://www.unh.edu/give/directory/seitz-benjamin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C9ED557-2FD6-354F-9FB0-EC7A4944D5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I believe that creating presentation videos are hard. I probably should have just winged it.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E27810F-4E9F-E74B-A49B-C96021CC14B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Three years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94979F-CDE9-8B4A-8082-0B34B0A8BAE9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Six years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9B907F-552D-B245-AC4D-ABED473BC311}"/>
              </a:ext>
            </a:extLst>
          </p:cNvPr>
          <p:cNvSpPr txBox="1"/>
          <p:nvPr/>
        </p:nvSpPr>
        <p:spPr>
          <a:xfrm>
            <a:off x="990600" y="4299832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AT UNH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E87FB6-5D70-8F4E-B7EF-E8C02594EA38}"/>
              </a:ext>
            </a:extLst>
          </p:cNvPr>
          <p:cNvSpPr txBox="1"/>
          <p:nvPr/>
        </p:nvSpPr>
        <p:spPr>
          <a:xfrm>
            <a:off x="6553199" y="4299831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AT UNH</a:t>
            </a:r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A91CB17F-4113-4CE4-AF62-F606D0623500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 rotWithShape="1">
          <a:blip r:embed="rId5"/>
          <a:srcRect l="6952" r="6952"/>
          <a:stretch/>
        </p:blipFill>
        <p:spPr/>
      </p:pic>
    </p:spTree>
    <p:extLst>
      <p:ext uri="{BB962C8B-B14F-4D97-AF65-F5344CB8AC3E}">
        <p14:creationId xmlns:p14="http://schemas.microsoft.com/office/powerpoint/2010/main" val="409892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087">
        <p:fade/>
      </p:transition>
    </mc:Choice>
    <mc:Fallback xmlns="">
      <p:transition spd="med" advTm="27087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B_AddLinkandCalculateLineCounts">
            <a:hlinkClick r:id="" action="ppaction://media"/>
            <a:extLst>
              <a:ext uri="{FF2B5EF4-FFF2-40B4-BE49-F238E27FC236}">
                <a16:creationId xmlns:a16="http://schemas.microsoft.com/office/drawing/2014/main" id="{295D99BD-09AC-4A4C-A99F-C49F0FC9ED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724" y="76200"/>
            <a:ext cx="7211376" cy="64339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69A3B4-AD0F-48A0-8749-D33FCD90E848}"/>
              </a:ext>
            </a:extLst>
          </p:cNvPr>
          <p:cNvSpPr txBox="1"/>
          <p:nvPr/>
        </p:nvSpPr>
        <p:spPr>
          <a:xfrm>
            <a:off x="7345680" y="76200"/>
            <a:ext cx="48463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Universe description dynamically populated and always displayed at the top.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Most filterable fields are collections to allow multi-select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As filters are entered, user friendly text displays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Adding filter to query, registers it on the tree view making it a part of the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Calculate line counts fully generates SQL to calculate counts for a given line.</a:t>
            </a:r>
            <a:br>
              <a:rPr lang="en-US" dirty="0">
                <a:solidFill>
                  <a:srgbClr val="000000"/>
                </a:solidFill>
              </a:rPr>
            </a:b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36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313">
        <p:fade/>
      </p:transition>
    </mc:Choice>
    <mc:Fallback xmlns="">
      <p:transition spd="med" advTm="603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0683" objId="3"/>
        <p14:triggerEvt type="onClick" time="10683" objId="3"/>
        <p14:stopEvt time="51152" objId="3"/>
      </p14:showEvt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F807536-DDE1-4204-AA9C-CEA638EF679D}"/>
              </a:ext>
            </a:extLst>
          </p:cNvPr>
          <p:cNvSpPr txBox="1"/>
          <p:nvPr/>
        </p:nvSpPr>
        <p:spPr>
          <a:xfrm>
            <a:off x="7353300" y="55400"/>
            <a:ext cx="48387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Each tab logically groups items of filters together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Revenue Filter utilizes Reporting Filters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Pre-Canned Date logic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Adding second filter line now has two distinct sets of logic </a:t>
            </a:r>
            <a:r>
              <a:rPr lang="en-US" dirty="0" err="1">
                <a:solidFill>
                  <a:srgbClr val="000000"/>
                </a:solidFill>
              </a:rPr>
              <a:t>Or’ed</a:t>
            </a:r>
            <a:r>
              <a:rPr lang="en-US" dirty="0">
                <a:solidFill>
                  <a:srgbClr val="000000"/>
                </a:solidFill>
              </a:rPr>
              <a:t> together.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Calculate Line counts calculates for each independent line.</a:t>
            </a:r>
            <a:br>
              <a:rPr lang="en-US" dirty="0">
                <a:solidFill>
                  <a:srgbClr val="000000"/>
                </a:solidFill>
              </a:rPr>
            </a:b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SB_RevenueLineFilter">
            <a:hlinkClick r:id="" action="ppaction://media"/>
            <a:extLst>
              <a:ext uri="{FF2B5EF4-FFF2-40B4-BE49-F238E27FC236}">
                <a16:creationId xmlns:a16="http://schemas.microsoft.com/office/drawing/2014/main" id="{365EAA2B-3B45-4F62-983E-EC9BD63BDC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103" y="55400"/>
            <a:ext cx="7232711" cy="645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9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789">
        <p:fade/>
      </p:transition>
    </mc:Choice>
    <mc:Fallback xmlns="">
      <p:transition spd="med" advTm="4078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5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258" objId="4"/>
        <p14:triggerEvt type="onClick" time="259" objId="4"/>
        <p14:stopEvt time="38942" objId="4"/>
      </p14:showEvt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F807536-DDE1-4204-AA9C-CEA638EF679D}"/>
              </a:ext>
            </a:extLst>
          </p:cNvPr>
          <p:cNvSpPr txBox="1"/>
          <p:nvPr/>
        </p:nvSpPr>
        <p:spPr>
          <a:xfrm>
            <a:off x="7383780" y="53340"/>
            <a:ext cx="48082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Default filters apply in certain areas. Exclude Anonymous defaults when using any revenue filter.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Unit collection contains UI Logic on a per row level of the collection.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Include/Exclude option will NOT the selected line.</a:t>
            </a:r>
            <a:br>
              <a:rPr lang="en-US" dirty="0">
                <a:solidFill>
                  <a:srgbClr val="000000"/>
                </a:solidFill>
              </a:rPr>
            </a:b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" name="SB_RevenueUnitsAndExcludeLine">
            <a:hlinkClick r:id="" action="ppaction://media"/>
            <a:extLst>
              <a:ext uri="{FF2B5EF4-FFF2-40B4-BE49-F238E27FC236}">
                <a16:creationId xmlns:a16="http://schemas.microsoft.com/office/drawing/2014/main" id="{7B5CF54D-8310-439A-AC16-D3CE1B4D36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629" y="53340"/>
            <a:ext cx="7233126" cy="646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46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605">
        <p:fade/>
      </p:transition>
    </mc:Choice>
    <mc:Fallback xmlns="">
      <p:transition spd="med" advTm="406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1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208" objId="2"/>
        <p14:triggerEvt type="onClick" time="208" objId="2"/>
        <p14:stopEvt time="38413" objId="2"/>
      </p14:showEvt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F807536-DDE1-4204-AA9C-CEA638EF679D}"/>
              </a:ext>
            </a:extLst>
          </p:cNvPr>
          <p:cNvSpPr txBox="1"/>
          <p:nvPr/>
        </p:nvSpPr>
        <p:spPr>
          <a:xfrm>
            <a:off x="6499859" y="72669"/>
            <a:ext cx="56020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When adding a filter to the query, the </a:t>
            </a:r>
            <a:r>
              <a:rPr lang="en-US" dirty="0" err="1">
                <a:solidFill>
                  <a:srgbClr val="000000"/>
                </a:solidFill>
              </a:rPr>
              <a:t>UIFields</a:t>
            </a:r>
            <a:r>
              <a:rPr lang="en-US" dirty="0">
                <a:solidFill>
                  <a:srgbClr val="000000"/>
                </a:solidFill>
              </a:rPr>
              <a:t> that make up the user input filters get translated into a hidden collection for the actual data passed into the CLR function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For collection fields, utilizing the </a:t>
            </a:r>
            <a:r>
              <a:rPr lang="en-US" dirty="0" err="1">
                <a:solidFill>
                  <a:srgbClr val="000000"/>
                </a:solidFill>
              </a:rPr>
              <a:t>OnCreated</a:t>
            </a:r>
            <a:r>
              <a:rPr lang="en-US" dirty="0">
                <a:solidFill>
                  <a:srgbClr val="000000"/>
                </a:solidFill>
              </a:rPr>
              <a:t> method of the partially generated class allows us to add further logic inside the collections</a:t>
            </a:r>
            <a:br>
              <a:rPr lang="en-US" dirty="0">
                <a:solidFill>
                  <a:srgbClr val="000000"/>
                </a:solidFill>
              </a:rPr>
            </a:b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5897FB-E57E-40E5-AB2C-C4178DF6B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1" y="72669"/>
            <a:ext cx="5223628" cy="28229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C56B8D-F1BE-4EE9-8C97-C98058620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2" y="3002280"/>
            <a:ext cx="4156226" cy="350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99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3359">
        <p:fade/>
      </p:transition>
    </mc:Choice>
    <mc:Fallback xmlns="">
      <p:transition spd="med" advTm="33359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A78155-ED58-41D1-8538-E8A5C90641E9}"/>
              </a:ext>
            </a:extLst>
          </p:cNvPr>
          <p:cNvSpPr txBox="1"/>
          <p:nvPr/>
        </p:nvSpPr>
        <p:spPr>
          <a:xfrm>
            <a:off x="6819436" y="511829"/>
            <a:ext cx="521726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List Builder allows for more meaningful interaction with selection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More display columns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Export to Excel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Interact with Constituent Record</a:t>
            </a:r>
          </a:p>
          <a:p>
            <a:br>
              <a:rPr lang="en-US" dirty="0">
                <a:solidFill>
                  <a:srgbClr val="000000"/>
                </a:solidFill>
              </a:rPr>
            </a:b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17D00F4-02EA-407B-8DBD-EA1C1E5A2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69" y="511829"/>
            <a:ext cx="6229822" cy="236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ED360B2-8491-4E0D-9323-F7F2F8060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69" y="3429000"/>
            <a:ext cx="9107300" cy="283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83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9892">
        <p:fade/>
      </p:transition>
    </mc:Choice>
    <mc:Fallback xmlns="">
      <p:transition spd="med" advTm="49892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8E1CB6-19CF-4F6B-B678-CBCFEA2B5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15" y="802513"/>
            <a:ext cx="3096057" cy="45250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AD7A30-FA8B-4007-8A60-3A890C071BD2}"/>
              </a:ext>
            </a:extLst>
          </p:cNvPr>
          <p:cNvSpPr txBox="1"/>
          <p:nvPr/>
        </p:nvSpPr>
        <p:spPr>
          <a:xfrm>
            <a:off x="5878403" y="1356856"/>
            <a:ext cx="52172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View Selection Results data set is pre-processed in the data warehouse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Executes a stored procedure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Writes the data back to the CRM transactional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Provides rapid loading of results with the trade-off of stale data</a:t>
            </a:r>
            <a:br>
              <a:rPr lang="en-US" dirty="0">
                <a:solidFill>
                  <a:srgbClr val="000000"/>
                </a:solidFill>
              </a:rPr>
            </a:b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53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4709">
        <p:fade/>
      </p:transition>
    </mc:Choice>
    <mc:Fallback xmlns="">
      <p:transition spd="med" advTm="54709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34A100-3661-4A23-9ED7-BBAE12EFB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80" y="1024045"/>
            <a:ext cx="4324954" cy="8097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4DE940-3F29-4C45-8EC2-A5C9A6684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80" y="0"/>
            <a:ext cx="4324954" cy="10240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033093-8D25-4A3B-BE8A-045FBD42A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2584" y="1428914"/>
            <a:ext cx="6709416" cy="22030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2B0CA3-7E6A-420C-B09A-B8894F6A6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167" y="2421730"/>
            <a:ext cx="3639130" cy="7123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5B3644-A3B3-4816-80AE-66C8546F7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857" y="4068192"/>
            <a:ext cx="6876285" cy="213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4345BC-836F-43F1-A4A8-97A04042A9A4}"/>
              </a:ext>
            </a:extLst>
          </p:cNvPr>
          <p:cNvCxnSpPr>
            <a:cxnSpLocks/>
          </p:cNvCxnSpPr>
          <p:nvPr/>
        </p:nvCxnSpPr>
        <p:spPr>
          <a:xfrm>
            <a:off x="4376691" y="1578806"/>
            <a:ext cx="1105893" cy="33186"/>
          </a:xfrm>
          <a:prstGeom prst="straightConnector1">
            <a:avLst/>
          </a:prstGeom>
          <a:ln w="57150"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9FD7EBA-420B-4458-82B8-23693C720258}"/>
              </a:ext>
            </a:extLst>
          </p:cNvPr>
          <p:cNvCxnSpPr>
            <a:cxnSpLocks/>
          </p:cNvCxnSpPr>
          <p:nvPr/>
        </p:nvCxnSpPr>
        <p:spPr>
          <a:xfrm flipH="1">
            <a:off x="3817399" y="2330542"/>
            <a:ext cx="2885242" cy="199918"/>
          </a:xfrm>
          <a:prstGeom prst="straightConnector1">
            <a:avLst/>
          </a:prstGeom>
          <a:ln w="57150"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E257A7-62C8-4903-A814-69E7860E9225}"/>
              </a:ext>
            </a:extLst>
          </p:cNvPr>
          <p:cNvCxnSpPr>
            <a:cxnSpLocks/>
          </p:cNvCxnSpPr>
          <p:nvPr/>
        </p:nvCxnSpPr>
        <p:spPr>
          <a:xfrm flipV="1">
            <a:off x="3897297" y="2735411"/>
            <a:ext cx="1997476" cy="176176"/>
          </a:xfrm>
          <a:prstGeom prst="straightConnector1">
            <a:avLst/>
          </a:prstGeom>
          <a:ln w="57150"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012303C-0A2D-4C45-8B0A-A669F1B3500A}"/>
              </a:ext>
            </a:extLst>
          </p:cNvPr>
          <p:cNvCxnSpPr>
            <a:cxnSpLocks/>
          </p:cNvCxnSpPr>
          <p:nvPr/>
        </p:nvCxnSpPr>
        <p:spPr>
          <a:xfrm>
            <a:off x="7014839" y="3116372"/>
            <a:ext cx="0" cy="1810735"/>
          </a:xfrm>
          <a:prstGeom prst="straightConnector1">
            <a:avLst/>
          </a:prstGeom>
          <a:ln w="57150"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28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0734">
        <p:fade/>
      </p:transition>
    </mc:Choice>
    <mc:Fallback xmlns="">
      <p:transition spd="med" advTm="130734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5E61B34-DDCE-47AB-A58F-1D47B6358B7A}"/>
              </a:ext>
            </a:extLst>
          </p:cNvPr>
          <p:cNvGraphicFramePr/>
          <p:nvPr/>
        </p:nvGraphicFramePr>
        <p:xfrm>
          <a:off x="1944211" y="1420427"/>
          <a:ext cx="6596108" cy="3739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C9C114AB-3E6E-4D12-8602-C654F255AB86}"/>
              </a:ext>
            </a:extLst>
          </p:cNvPr>
          <p:cNvSpPr/>
          <p:nvPr/>
        </p:nvSpPr>
        <p:spPr>
          <a:xfrm>
            <a:off x="9512423" y="4028779"/>
            <a:ext cx="1926454" cy="1131079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500" dirty="0">
                <a:solidFill>
                  <a:srgbClr val="000000"/>
                </a:solidFill>
              </a:rPr>
              <a:t>Default Access</a:t>
            </a:r>
          </a:p>
          <a:p>
            <a:pPr algn="ctr">
              <a:lnSpc>
                <a:spcPct val="90000"/>
              </a:lnSpc>
            </a:pPr>
            <a:r>
              <a:rPr lang="en-US" sz="2500" dirty="0">
                <a:solidFill>
                  <a:srgbClr val="000000"/>
                </a:solidFill>
              </a:rPr>
              <a:t>(None)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5FE09E4-6659-4810-8554-A2090C6F4CA2}"/>
              </a:ext>
            </a:extLst>
          </p:cNvPr>
          <p:cNvSpPr txBox="1">
            <a:spLocks/>
          </p:cNvSpPr>
          <p:nvPr/>
        </p:nvSpPr>
        <p:spPr>
          <a:xfrm>
            <a:off x="106680" y="137160"/>
            <a:ext cx="9141543" cy="708660"/>
          </a:xfrm>
          <a:prstGeom prst="rect">
            <a:avLst/>
          </a:prstGeom>
        </p:spPr>
        <p:txBody>
          <a:bodyPr/>
          <a:lstStyle>
            <a:lvl1pPr marL="243834" indent="-243834" algn="l" defTabSz="457189" rtl="0" fontAlgn="base">
              <a:spcBef>
                <a:spcPts val="1600"/>
              </a:spcBef>
              <a:spcAft>
                <a:spcPct val="0"/>
              </a:spcAft>
              <a:buSzPct val="90000"/>
              <a:buFontTx/>
              <a:buBlip>
                <a:blip r:embed="rId7"/>
              </a:buBlip>
              <a:defRPr sz="20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1pPr>
            <a:lvl2pPr marL="487668" indent="-243834" algn="l" defTabSz="457189" rtl="0" fontAlgn="base">
              <a:spcBef>
                <a:spcPts val="300"/>
              </a:spcBef>
              <a:spcAft>
                <a:spcPct val="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2pPr>
            <a:lvl3pPr marL="731502" indent="-243834" algn="l" defTabSz="457189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2133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3pPr>
            <a:lvl4pPr marL="975336" indent="-243834" algn="l" defTabSz="457189" rtl="0" fontAlgn="base">
              <a:spcBef>
                <a:spcPts val="800"/>
              </a:spcBef>
              <a:spcAft>
                <a:spcPct val="0"/>
              </a:spcAft>
              <a:buSzPct val="100000"/>
              <a:buFont typeface="Arial"/>
              <a:buChar char="•"/>
              <a:defRPr sz="1867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4pPr>
            <a:lvl5pPr marL="1219170" indent="-243834" algn="l" defTabSz="457189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1867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5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2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Selection Builder Roles</a:t>
            </a:r>
          </a:p>
        </p:txBody>
      </p:sp>
    </p:spTree>
    <p:extLst>
      <p:ext uri="{BB962C8B-B14F-4D97-AF65-F5344CB8AC3E}">
        <p14:creationId xmlns:p14="http://schemas.microsoft.com/office/powerpoint/2010/main" val="10381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216">
        <p:fade/>
      </p:transition>
    </mc:Choice>
    <mc:Fallback xmlns="">
      <p:transition spd="med" advTm="85216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A5D38B8-03A7-415E-8AD3-E717E38E2233}"/>
              </a:ext>
            </a:extLst>
          </p:cNvPr>
          <p:cNvSpPr txBox="1"/>
          <p:nvPr/>
        </p:nvSpPr>
        <p:spPr>
          <a:xfrm>
            <a:off x="630314" y="1480760"/>
            <a:ext cx="2536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0000"/>
                </a:solidFill>
              </a:rPr>
              <a:t>Selection Access Level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02B670C5-9AA3-4D67-A18E-325B218D3797}"/>
              </a:ext>
            </a:extLst>
          </p:cNvPr>
          <p:cNvGraphicFramePr/>
          <p:nvPr/>
        </p:nvGraphicFramePr>
        <p:xfrm>
          <a:off x="3166885" y="1285819"/>
          <a:ext cx="7770404" cy="2653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E07788-C4AE-4FD9-B7CF-A0D9A37510DA}"/>
              </a:ext>
            </a:extLst>
          </p:cNvPr>
          <p:cNvSpPr txBox="1">
            <a:spLocks/>
          </p:cNvSpPr>
          <p:nvPr/>
        </p:nvSpPr>
        <p:spPr>
          <a:xfrm>
            <a:off x="106680" y="137160"/>
            <a:ext cx="9141543" cy="708660"/>
          </a:xfrm>
          <a:prstGeom prst="rect">
            <a:avLst/>
          </a:prstGeom>
        </p:spPr>
        <p:txBody>
          <a:bodyPr/>
          <a:lstStyle>
            <a:lvl1pPr marL="243834" indent="-243834" algn="l" defTabSz="457189" rtl="0" fontAlgn="base">
              <a:spcBef>
                <a:spcPts val="1600"/>
              </a:spcBef>
              <a:spcAft>
                <a:spcPct val="0"/>
              </a:spcAft>
              <a:buSzPct val="90000"/>
              <a:buFontTx/>
              <a:buBlip>
                <a:blip r:embed="rId7"/>
              </a:buBlip>
              <a:defRPr sz="20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1pPr>
            <a:lvl2pPr marL="487668" indent="-243834" algn="l" defTabSz="457189" rtl="0" fontAlgn="base">
              <a:spcBef>
                <a:spcPts val="300"/>
              </a:spcBef>
              <a:spcAft>
                <a:spcPct val="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2pPr>
            <a:lvl3pPr marL="731502" indent="-243834" algn="l" defTabSz="457189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2133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3pPr>
            <a:lvl4pPr marL="975336" indent="-243834" algn="l" defTabSz="457189" rtl="0" fontAlgn="base">
              <a:spcBef>
                <a:spcPts val="800"/>
              </a:spcBef>
              <a:spcAft>
                <a:spcPct val="0"/>
              </a:spcAft>
              <a:buSzPct val="100000"/>
              <a:buFont typeface="Arial"/>
              <a:buChar char="•"/>
              <a:defRPr sz="1867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4pPr>
            <a:lvl5pPr marL="1219170" indent="-243834" algn="l" defTabSz="457189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1867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5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2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Selection Access Levels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DE4ED8E-E29B-41B3-BFD1-A0D51207C8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353" y="4151829"/>
            <a:ext cx="10840963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82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5974">
        <p:fade/>
      </p:transition>
    </mc:Choice>
    <mc:Fallback xmlns="">
      <p:transition spd="med" advTm="45974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A92C47-659F-4140-9FB5-17C206169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136" y="5322591"/>
            <a:ext cx="7773485" cy="10955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D97AA9-74B1-4F49-9C79-7A85C84A0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135" y="4989169"/>
            <a:ext cx="2581635" cy="3334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971355-66BE-4C66-9A42-B58D51D0C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135" y="3977591"/>
            <a:ext cx="5371429" cy="57142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F647E0-4CBD-448D-8DDA-8521C8ADA9BC}"/>
              </a:ext>
            </a:extLst>
          </p:cNvPr>
          <p:cNvCxnSpPr/>
          <p:nvPr/>
        </p:nvCxnSpPr>
        <p:spPr>
          <a:xfrm>
            <a:off x="5406501" y="4465464"/>
            <a:ext cx="0" cy="861134"/>
          </a:xfrm>
          <a:prstGeom prst="straightConnector1">
            <a:avLst/>
          </a:prstGeom>
          <a:ln w="57150"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4D7492C-882D-4F54-A324-771E43349DD2}"/>
              </a:ext>
            </a:extLst>
          </p:cNvPr>
          <p:cNvSpPr txBox="1">
            <a:spLocks/>
          </p:cNvSpPr>
          <p:nvPr/>
        </p:nvSpPr>
        <p:spPr>
          <a:xfrm>
            <a:off x="106680" y="137160"/>
            <a:ext cx="9141543" cy="708660"/>
          </a:xfrm>
          <a:prstGeom prst="rect">
            <a:avLst/>
          </a:prstGeom>
        </p:spPr>
        <p:txBody>
          <a:bodyPr/>
          <a:lstStyle>
            <a:lvl1pPr marL="243834" indent="-243834" algn="l" defTabSz="457189" rtl="0" fontAlgn="base">
              <a:spcBef>
                <a:spcPts val="1600"/>
              </a:spcBef>
              <a:spcAft>
                <a:spcPct val="0"/>
              </a:spcAft>
              <a:buSzPct val="90000"/>
              <a:buFontTx/>
              <a:buBlip>
                <a:blip r:embed="rId5"/>
              </a:buBlip>
              <a:defRPr sz="20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1pPr>
            <a:lvl2pPr marL="487668" indent="-243834" algn="l" defTabSz="457189" rtl="0" fontAlgn="base">
              <a:spcBef>
                <a:spcPts val="300"/>
              </a:spcBef>
              <a:spcAft>
                <a:spcPct val="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2pPr>
            <a:lvl3pPr marL="731502" indent="-243834" algn="l" defTabSz="457189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2133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3pPr>
            <a:lvl4pPr marL="975336" indent="-243834" algn="l" defTabSz="457189" rtl="0" fontAlgn="base">
              <a:spcBef>
                <a:spcPts val="800"/>
              </a:spcBef>
              <a:spcAft>
                <a:spcPct val="0"/>
              </a:spcAft>
              <a:buSzPct val="100000"/>
              <a:buFont typeface="Arial"/>
              <a:buChar char="•"/>
              <a:defRPr sz="1867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4pPr>
            <a:lvl5pPr marL="1219170" indent="-243834" algn="l" defTabSz="457189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1867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5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2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Selection Access Levels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0F28C1F-8FD9-44ED-A71A-3DB21DA92D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1009" y="2406126"/>
            <a:ext cx="2915057" cy="91452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6A594F3-80D8-4FD9-9E22-EF71263C31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4049" y="1067010"/>
            <a:ext cx="7523809" cy="55238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521F77A-BDB9-4FDA-A5BE-937EA4C5A9C5}"/>
              </a:ext>
            </a:extLst>
          </p:cNvPr>
          <p:cNvCxnSpPr>
            <a:cxnSpLocks/>
          </p:cNvCxnSpPr>
          <p:nvPr/>
        </p:nvCxnSpPr>
        <p:spPr>
          <a:xfrm>
            <a:off x="5097261" y="1592757"/>
            <a:ext cx="0" cy="813369"/>
          </a:xfrm>
          <a:prstGeom prst="straightConnector1">
            <a:avLst/>
          </a:prstGeom>
          <a:ln w="57150"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74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3359">
        <p:fade/>
      </p:transition>
    </mc:Choice>
    <mc:Fallback xmlns="">
      <p:transition spd="med" advTm="123359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5E0080-BE2C-E446-9DA3-46E63B62A776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Dover, NH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5529A5-ACB7-9747-AC02-AF792EE77E2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.NET Developer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468AA3-EDA3-EA4D-8537-4EEBD40FDEA9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Mark Santoski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238B93-6F76-624F-B618-4B69D386BEC8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https://www.unh.edu/give/directory/santoski-mark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CBB7BCE-B3FD-3F45-8CF6-7076AFE6516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I believe that I hid the fact that I recorded all my videos in 90+ degree room.</a:t>
            </a: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FE5C03F9-81FB-0A4B-94F6-2AD159343C80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/>
          <a:srcRect/>
          <a:stretch/>
        </p:blipFill>
        <p:spPr>
          <a:xfrm>
            <a:off x="838200" y="297041"/>
            <a:ext cx="2362200" cy="231354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FE49385-3A4F-9B48-8996-67D27F59BB6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Portsmouth, NH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030D8E-C222-514D-82F9-DEFBA4D9620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Senior Programmer Analyst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CB2A42-D229-A149-BB71-DAD86D2554B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Ben Seitz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284DC58-F46F-724D-9E09-A22D85D44F08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https://www.unh.edu/give/directory/seitz-benjamin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C9ED557-2FD6-354F-9FB0-EC7A4944D52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I believe that creating presentation videos are hard. I probably should have just winged it.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E27810F-4E9F-E74B-A49B-C96021CC14B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Three years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94979F-CDE9-8B4A-8082-0B34B0A8BAE9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Six years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9B907F-552D-B245-AC4D-ABED473BC311}"/>
              </a:ext>
            </a:extLst>
          </p:cNvPr>
          <p:cNvSpPr txBox="1"/>
          <p:nvPr/>
        </p:nvSpPr>
        <p:spPr>
          <a:xfrm>
            <a:off x="990600" y="4299832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AT UNH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E87FB6-5D70-8F4E-B7EF-E8C02594EA38}"/>
              </a:ext>
            </a:extLst>
          </p:cNvPr>
          <p:cNvSpPr txBox="1"/>
          <p:nvPr/>
        </p:nvSpPr>
        <p:spPr>
          <a:xfrm>
            <a:off x="6553199" y="4299831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AT UNH</a:t>
            </a:r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A91CB17F-4113-4CE4-AF62-F606D0623500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 rotWithShape="1">
          <a:blip r:embed="rId5"/>
          <a:srcRect l="6952" r="6952"/>
          <a:stretch/>
        </p:blipFill>
        <p:spPr/>
      </p:pic>
    </p:spTree>
    <p:extLst>
      <p:ext uri="{BB962C8B-B14F-4D97-AF65-F5344CB8AC3E}">
        <p14:creationId xmlns:p14="http://schemas.microsoft.com/office/powerpoint/2010/main" val="3786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6530">
        <p:fade/>
      </p:transition>
    </mc:Choice>
    <mc:Fallback xmlns="">
      <p:transition spd="med" advTm="2653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F807536-DDE1-4204-AA9C-CEA638EF679D}"/>
              </a:ext>
            </a:extLst>
          </p:cNvPr>
          <p:cNvSpPr txBox="1"/>
          <p:nvPr/>
        </p:nvSpPr>
        <p:spPr>
          <a:xfrm>
            <a:off x="106680" y="1050975"/>
            <a:ext cx="7574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Update Selection Builder Instances as code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2DF860A-7448-4265-83B2-25E87FAD57AF}"/>
              </a:ext>
            </a:extLst>
          </p:cNvPr>
          <p:cNvSpPr txBox="1">
            <a:spLocks/>
          </p:cNvSpPr>
          <p:nvPr/>
        </p:nvSpPr>
        <p:spPr>
          <a:xfrm>
            <a:off x="106680" y="137160"/>
            <a:ext cx="9875520" cy="708660"/>
          </a:xfrm>
          <a:prstGeom prst="rect">
            <a:avLst/>
          </a:prstGeom>
        </p:spPr>
        <p:txBody>
          <a:bodyPr/>
          <a:lstStyle>
            <a:lvl1pPr marL="243834" indent="-243834" algn="l" defTabSz="457189" rtl="0" fontAlgn="base">
              <a:spcBef>
                <a:spcPts val="1600"/>
              </a:spcBef>
              <a:spcAft>
                <a:spcPct val="0"/>
              </a:spcAft>
              <a:buSzPct val="90000"/>
              <a:buFontTx/>
              <a:buBlip>
                <a:blip r:embed="rId2"/>
              </a:buBlip>
              <a:defRPr sz="20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1pPr>
            <a:lvl2pPr marL="487668" indent="-243834" algn="l" defTabSz="457189" rtl="0" fontAlgn="base">
              <a:spcBef>
                <a:spcPts val="300"/>
              </a:spcBef>
              <a:spcAft>
                <a:spcPct val="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2pPr>
            <a:lvl3pPr marL="731502" indent="-243834" algn="l" defTabSz="457189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2133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3pPr>
            <a:lvl4pPr marL="975336" indent="-243834" algn="l" defTabSz="457189" rtl="0" fontAlgn="base">
              <a:spcBef>
                <a:spcPts val="800"/>
              </a:spcBef>
              <a:spcAft>
                <a:spcPct val="0"/>
              </a:spcAft>
              <a:buSzPct val="100000"/>
              <a:buFont typeface="Arial"/>
              <a:buChar char="•"/>
              <a:defRPr sz="1867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4pPr>
            <a:lvl5pPr marL="1219170" indent="-243834" algn="l" defTabSz="457189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1867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5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2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Selection Builder – Update Existing Instances</a:t>
            </a:r>
          </a:p>
        </p:txBody>
      </p:sp>
    </p:spTree>
    <p:extLst>
      <p:ext uri="{BB962C8B-B14F-4D97-AF65-F5344CB8AC3E}">
        <p14:creationId xmlns:p14="http://schemas.microsoft.com/office/powerpoint/2010/main" val="37601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263">
        <p:fade/>
      </p:transition>
    </mc:Choice>
    <mc:Fallback xmlns="">
      <p:transition spd="med" advTm="34263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B_RebuildInstances">
            <a:hlinkClick r:id="" action="ppaction://media"/>
            <a:extLst>
              <a:ext uri="{FF2B5EF4-FFF2-40B4-BE49-F238E27FC236}">
                <a16:creationId xmlns:a16="http://schemas.microsoft.com/office/drawing/2014/main" id="{31DB414B-3EFA-4D01-8AC0-8276E8CC9D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205" y="200025"/>
            <a:ext cx="10368764" cy="52101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64DE7E-4ADC-4377-924D-81A35B6DFB37}"/>
              </a:ext>
            </a:extLst>
          </p:cNvPr>
          <p:cNvSpPr/>
          <p:nvPr/>
        </p:nvSpPr>
        <p:spPr>
          <a:xfrm>
            <a:off x="-60960" y="1844040"/>
            <a:ext cx="1592580" cy="3032760"/>
          </a:xfrm>
          <a:prstGeom prst="rect">
            <a:avLst/>
          </a:prstGeom>
          <a:solidFill>
            <a:schemeClr val="accent1"/>
          </a:solidFill>
          <a:effectLst>
            <a:softEdge rad="127000"/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78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475">
        <p:fade/>
      </p:transition>
    </mc:Choice>
    <mc:Fallback xmlns="">
      <p:transition spd="med" advTm="344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548" objId="3"/>
        <p14:triggerEvt type="onClick" time="548" objId="3"/>
        <p14:stopEvt time="34475" objId="3"/>
      </p14:showEvtLst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F6C43A-F291-4CF5-BE3E-5C48C56DD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28" y="105167"/>
            <a:ext cx="5685776" cy="42610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AB8E95-0ED6-45DD-A1B6-AC71C139F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644" y="105167"/>
            <a:ext cx="5289305" cy="436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06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641">
        <p:fade/>
      </p:transition>
    </mc:Choice>
    <mc:Fallback xmlns="">
      <p:transition spd="med" advTm="19641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F807536-DDE1-4204-AA9C-CEA638EF679D}"/>
              </a:ext>
            </a:extLst>
          </p:cNvPr>
          <p:cNvSpPr txBox="1"/>
          <p:nvPr/>
        </p:nvSpPr>
        <p:spPr>
          <a:xfrm>
            <a:off x="106680" y="1050975"/>
            <a:ext cx="7574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Capturing what users are doing in the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2DF860A-7448-4265-83B2-25E87FAD57AF}"/>
              </a:ext>
            </a:extLst>
          </p:cNvPr>
          <p:cNvSpPr txBox="1">
            <a:spLocks/>
          </p:cNvSpPr>
          <p:nvPr/>
        </p:nvSpPr>
        <p:spPr>
          <a:xfrm>
            <a:off x="106680" y="137160"/>
            <a:ext cx="9141543" cy="708660"/>
          </a:xfrm>
          <a:prstGeom prst="rect">
            <a:avLst/>
          </a:prstGeom>
        </p:spPr>
        <p:txBody>
          <a:bodyPr/>
          <a:lstStyle>
            <a:lvl1pPr marL="243834" indent="-243834" algn="l" defTabSz="457189" rtl="0" fontAlgn="base">
              <a:spcBef>
                <a:spcPts val="1600"/>
              </a:spcBef>
              <a:spcAft>
                <a:spcPct val="0"/>
              </a:spcAft>
              <a:buSzPct val="90000"/>
              <a:buFontTx/>
              <a:buBlip>
                <a:blip r:embed="rId2"/>
              </a:buBlip>
              <a:defRPr sz="20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1pPr>
            <a:lvl2pPr marL="487668" indent="-243834" algn="l" defTabSz="457189" rtl="0" fontAlgn="base">
              <a:spcBef>
                <a:spcPts val="300"/>
              </a:spcBef>
              <a:spcAft>
                <a:spcPct val="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2pPr>
            <a:lvl3pPr marL="731502" indent="-243834" algn="l" defTabSz="457189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2133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3pPr>
            <a:lvl4pPr marL="975336" indent="-243834" algn="l" defTabSz="457189" rtl="0" fontAlgn="base">
              <a:spcBef>
                <a:spcPts val="800"/>
              </a:spcBef>
              <a:spcAft>
                <a:spcPct val="0"/>
              </a:spcAft>
              <a:buSzPct val="100000"/>
              <a:buFont typeface="Arial"/>
              <a:buChar char="•"/>
              <a:defRPr sz="1867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4pPr>
            <a:lvl5pPr marL="1219170" indent="-243834" algn="l" defTabSz="457189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1867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5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2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User Page History</a:t>
            </a:r>
          </a:p>
        </p:txBody>
      </p:sp>
    </p:spTree>
    <p:extLst>
      <p:ext uri="{BB962C8B-B14F-4D97-AF65-F5344CB8AC3E}">
        <p14:creationId xmlns:p14="http://schemas.microsoft.com/office/powerpoint/2010/main" val="172559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045">
        <p:fade/>
      </p:transition>
    </mc:Choice>
    <mc:Fallback xmlns="">
      <p:transition spd="med" advTm="18045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F807536-DDE1-4204-AA9C-CEA638EF679D}"/>
              </a:ext>
            </a:extLst>
          </p:cNvPr>
          <p:cNvSpPr txBox="1"/>
          <p:nvPr/>
        </p:nvSpPr>
        <p:spPr>
          <a:xfrm>
            <a:off x="167640" y="2567285"/>
            <a:ext cx="69113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Ability to see how often a page is accessed by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Ability to see how many pages a specific user is accessing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Ability to see access stats broken down by Department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C48510-EDC3-4A38-8674-25C7D5DAE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" y="491490"/>
            <a:ext cx="10835640" cy="173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61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3890">
        <p:fade/>
      </p:transition>
    </mc:Choice>
    <mc:Fallback xmlns="">
      <p:transition spd="med" advTm="3389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F807536-DDE1-4204-AA9C-CEA638EF679D}"/>
              </a:ext>
            </a:extLst>
          </p:cNvPr>
          <p:cNvSpPr txBox="1"/>
          <p:nvPr/>
        </p:nvSpPr>
        <p:spPr>
          <a:xfrm>
            <a:off x="4610100" y="115114"/>
            <a:ext cx="72847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Selects from system table USERPAGEHISTORY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Table is populated as users access pages in the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Only stores the last 10 records accessed for a given page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Department is based on selection builder roles (USERS CTE)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Stores snapshot in custom table, ensuring duplicates are not added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Runs every 5 minutes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D257D0-1C92-473D-BBE8-0CB61F277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68" y="115114"/>
            <a:ext cx="4164852" cy="619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3778">
        <p:fade/>
      </p:transition>
    </mc:Choice>
    <mc:Fallback xmlns="">
      <p:transition spd="med" advTm="53778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F807536-DDE1-4204-AA9C-CEA638EF679D}"/>
              </a:ext>
            </a:extLst>
          </p:cNvPr>
          <p:cNvSpPr txBox="1"/>
          <p:nvPr/>
        </p:nvSpPr>
        <p:spPr>
          <a:xfrm>
            <a:off x="106680" y="1135380"/>
            <a:ext cx="84658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Have well defined Business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Initial goal was to provide an easy-to-use for end users tool to create selections, similar to </a:t>
            </a:r>
            <a:r>
              <a:rPr lang="en-US" dirty="0" err="1">
                <a:solidFill>
                  <a:srgbClr val="000000"/>
                </a:solidFill>
              </a:rPr>
              <a:t>Reeher</a:t>
            </a:r>
            <a:r>
              <a:rPr lang="en-US" dirty="0">
                <a:solidFill>
                  <a:srgbClr val="000000"/>
                </a:solidFill>
              </a:rPr>
              <a:t>. This was the driving force for what to include / logic for items.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Agreed upon roles for 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Created early during implementation phase of CRM, 1.5 years before go-live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Having more CRM knowledge, with how users were using the system would have been helpful</a:t>
            </a:r>
            <a:br>
              <a:rPr lang="en-US" dirty="0">
                <a:solidFill>
                  <a:srgbClr val="000000"/>
                </a:solidFill>
              </a:rPr>
            </a:b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607F14A-B914-4E1B-A9AF-AA83CC49FD9B}"/>
              </a:ext>
            </a:extLst>
          </p:cNvPr>
          <p:cNvSpPr txBox="1">
            <a:spLocks/>
          </p:cNvSpPr>
          <p:nvPr/>
        </p:nvSpPr>
        <p:spPr>
          <a:xfrm>
            <a:off x="106680" y="137160"/>
            <a:ext cx="9141543" cy="708660"/>
          </a:xfrm>
          <a:prstGeom prst="rect">
            <a:avLst/>
          </a:prstGeom>
        </p:spPr>
        <p:txBody>
          <a:bodyPr/>
          <a:lstStyle>
            <a:lvl1pPr marL="243834" indent="-243834" algn="l" defTabSz="457189" rtl="0" fontAlgn="base">
              <a:spcBef>
                <a:spcPts val="1600"/>
              </a:spcBef>
              <a:spcAft>
                <a:spcPct val="0"/>
              </a:spcAft>
              <a:buSzPct val="90000"/>
              <a:buFontTx/>
              <a:buBlip>
                <a:blip r:embed="rId2"/>
              </a:buBlip>
              <a:defRPr sz="20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1pPr>
            <a:lvl2pPr marL="487668" indent="-243834" algn="l" defTabSz="457189" rtl="0" fontAlgn="base">
              <a:spcBef>
                <a:spcPts val="300"/>
              </a:spcBef>
              <a:spcAft>
                <a:spcPct val="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2pPr>
            <a:lvl3pPr marL="731502" indent="-243834" algn="l" defTabSz="457189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2133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3pPr>
            <a:lvl4pPr marL="975336" indent="-243834" algn="l" defTabSz="457189" rtl="0" fontAlgn="base">
              <a:spcBef>
                <a:spcPts val="800"/>
              </a:spcBef>
              <a:spcAft>
                <a:spcPct val="0"/>
              </a:spcAft>
              <a:buSzPct val="100000"/>
              <a:buFont typeface="Arial"/>
              <a:buChar char="•"/>
              <a:defRPr sz="1867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4pPr>
            <a:lvl5pPr marL="1219170" indent="-243834" algn="l" defTabSz="457189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1867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5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2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Lessons Learned – Business Requirements</a:t>
            </a:r>
          </a:p>
        </p:txBody>
      </p:sp>
    </p:spTree>
    <p:extLst>
      <p:ext uri="{BB962C8B-B14F-4D97-AF65-F5344CB8AC3E}">
        <p14:creationId xmlns:p14="http://schemas.microsoft.com/office/powerpoint/2010/main" val="80746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8566">
        <p:fade/>
      </p:transition>
    </mc:Choice>
    <mc:Fallback xmlns="">
      <p:transition spd="med" advTm="38566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F807536-DDE1-4204-AA9C-CEA638EF679D}"/>
              </a:ext>
            </a:extLst>
          </p:cNvPr>
          <p:cNvSpPr txBox="1"/>
          <p:nvPr/>
        </p:nvSpPr>
        <p:spPr>
          <a:xfrm>
            <a:off x="106680" y="1135380"/>
            <a:ext cx="84658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Boolean logic clauses are not 100% intuitive, even with this simplified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Take two similar filter sets into consideration…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607F14A-B914-4E1B-A9AF-AA83CC49FD9B}"/>
              </a:ext>
            </a:extLst>
          </p:cNvPr>
          <p:cNvSpPr txBox="1">
            <a:spLocks/>
          </p:cNvSpPr>
          <p:nvPr/>
        </p:nvSpPr>
        <p:spPr>
          <a:xfrm>
            <a:off x="106680" y="137160"/>
            <a:ext cx="9141543" cy="708660"/>
          </a:xfrm>
          <a:prstGeom prst="rect">
            <a:avLst/>
          </a:prstGeom>
        </p:spPr>
        <p:txBody>
          <a:bodyPr/>
          <a:lstStyle>
            <a:lvl1pPr marL="243834" indent="-243834" algn="l" defTabSz="457189" rtl="0" fontAlgn="base">
              <a:spcBef>
                <a:spcPts val="1600"/>
              </a:spcBef>
              <a:spcAft>
                <a:spcPct val="0"/>
              </a:spcAft>
              <a:buSzPct val="90000"/>
              <a:buFontTx/>
              <a:buBlip>
                <a:blip r:embed="rId3"/>
              </a:buBlip>
              <a:defRPr sz="20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1pPr>
            <a:lvl2pPr marL="487668" indent="-243834" algn="l" defTabSz="457189" rtl="0" fontAlgn="base">
              <a:spcBef>
                <a:spcPts val="300"/>
              </a:spcBef>
              <a:spcAft>
                <a:spcPct val="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2pPr>
            <a:lvl3pPr marL="731502" indent="-243834" algn="l" defTabSz="457189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2133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3pPr>
            <a:lvl4pPr marL="975336" indent="-243834" algn="l" defTabSz="457189" rtl="0" fontAlgn="base">
              <a:spcBef>
                <a:spcPts val="800"/>
              </a:spcBef>
              <a:spcAft>
                <a:spcPct val="0"/>
              </a:spcAft>
              <a:buSzPct val="100000"/>
              <a:buFont typeface="Arial"/>
              <a:buChar char="•"/>
              <a:defRPr sz="1867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4pPr>
            <a:lvl5pPr marL="1219170" indent="-243834" algn="l" defTabSz="457189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1867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5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2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Lessons Learned – Boolean Logic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8941CE-23FE-4152-BAAB-E0F950202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548" y="4050840"/>
            <a:ext cx="3885714" cy="7047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E9A923-9AE6-4F47-B13C-1EE414B95568}"/>
              </a:ext>
            </a:extLst>
          </p:cNvPr>
          <p:cNvSpPr txBox="1"/>
          <p:nvPr/>
        </p:nvSpPr>
        <p:spPr>
          <a:xfrm>
            <a:off x="4224357" y="3192772"/>
            <a:ext cx="3743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Returns 7 matched constituents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3712CA-C43D-48ED-9B6B-2EEC040DA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3937" y="2658398"/>
            <a:ext cx="6514286" cy="5142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0CA839-332D-479E-9406-0E311CBB3F00}"/>
              </a:ext>
            </a:extLst>
          </p:cNvPr>
          <p:cNvSpPr txBox="1"/>
          <p:nvPr/>
        </p:nvSpPr>
        <p:spPr>
          <a:xfrm>
            <a:off x="4224357" y="4755602"/>
            <a:ext cx="3743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Returns 9 matched constituents</a:t>
            </a:r>
          </a:p>
        </p:txBody>
      </p:sp>
    </p:spTree>
    <p:extLst>
      <p:ext uri="{BB962C8B-B14F-4D97-AF65-F5344CB8AC3E}">
        <p14:creationId xmlns:p14="http://schemas.microsoft.com/office/powerpoint/2010/main" val="384718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6178">
        <p:fade/>
      </p:transition>
    </mc:Choice>
    <mc:Fallback xmlns="">
      <p:transition spd="med" advTm="66178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F807536-DDE1-4204-AA9C-CEA638EF679D}"/>
              </a:ext>
            </a:extLst>
          </p:cNvPr>
          <p:cNvSpPr txBox="1"/>
          <p:nvPr/>
        </p:nvSpPr>
        <p:spPr>
          <a:xfrm>
            <a:off x="106680" y="1117624"/>
            <a:ext cx="7510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While the clauses could seem to be logically equivalent, they result in very different queries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607F14A-B914-4E1B-A9AF-AA83CC49FD9B}"/>
              </a:ext>
            </a:extLst>
          </p:cNvPr>
          <p:cNvSpPr txBox="1">
            <a:spLocks/>
          </p:cNvSpPr>
          <p:nvPr/>
        </p:nvSpPr>
        <p:spPr>
          <a:xfrm>
            <a:off x="106680" y="137160"/>
            <a:ext cx="9141543" cy="708660"/>
          </a:xfrm>
          <a:prstGeom prst="rect">
            <a:avLst/>
          </a:prstGeom>
        </p:spPr>
        <p:txBody>
          <a:bodyPr/>
          <a:lstStyle>
            <a:lvl1pPr marL="243834" indent="-243834" algn="l" defTabSz="457189" rtl="0" fontAlgn="base">
              <a:spcBef>
                <a:spcPts val="1600"/>
              </a:spcBef>
              <a:spcAft>
                <a:spcPct val="0"/>
              </a:spcAft>
              <a:buSzPct val="90000"/>
              <a:buFontTx/>
              <a:buBlip>
                <a:blip r:embed="rId2"/>
              </a:buBlip>
              <a:defRPr sz="20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1pPr>
            <a:lvl2pPr marL="487668" indent="-243834" algn="l" defTabSz="457189" rtl="0" fontAlgn="base">
              <a:spcBef>
                <a:spcPts val="300"/>
              </a:spcBef>
              <a:spcAft>
                <a:spcPct val="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2pPr>
            <a:lvl3pPr marL="731502" indent="-243834" algn="l" defTabSz="457189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2133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3pPr>
            <a:lvl4pPr marL="975336" indent="-243834" algn="l" defTabSz="457189" rtl="0" fontAlgn="base">
              <a:spcBef>
                <a:spcPts val="800"/>
              </a:spcBef>
              <a:spcAft>
                <a:spcPct val="0"/>
              </a:spcAft>
              <a:buSzPct val="100000"/>
              <a:buFont typeface="Arial"/>
              <a:buChar char="•"/>
              <a:defRPr sz="1867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4pPr>
            <a:lvl5pPr marL="1219170" indent="-243834" algn="l" defTabSz="457189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1867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5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2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Lessons Learned – Boolean Logic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49ED0A-9AA4-4A4F-AD0F-AA171DF12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952" y="4051675"/>
            <a:ext cx="6838095" cy="20571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4D1E62-A5F3-45CA-8E3B-2ABBA1878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761" y="2213684"/>
            <a:ext cx="6790476" cy="1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9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708">
        <p:fade/>
      </p:transition>
    </mc:Choice>
    <mc:Fallback xmlns="">
      <p:transition spd="med" advTm="70708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F807536-DDE1-4204-AA9C-CEA638EF679D}"/>
              </a:ext>
            </a:extLst>
          </p:cNvPr>
          <p:cNvSpPr txBox="1"/>
          <p:nvPr/>
        </p:nvSpPr>
        <p:spPr>
          <a:xfrm>
            <a:off x="106680" y="1135380"/>
            <a:ext cx="84963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Allow for Contextual based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IE: Filtering for Constituents who live in a city. Results would display the address with the city that generated the match, and not just primary address</a:t>
            </a:r>
            <a:br>
              <a:rPr lang="en-US" dirty="0">
                <a:solidFill>
                  <a:srgbClr val="000000"/>
                </a:solidFill>
              </a:rPr>
            </a:b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607F14A-B914-4E1B-A9AF-AA83CC49FD9B}"/>
              </a:ext>
            </a:extLst>
          </p:cNvPr>
          <p:cNvSpPr txBox="1">
            <a:spLocks/>
          </p:cNvSpPr>
          <p:nvPr/>
        </p:nvSpPr>
        <p:spPr>
          <a:xfrm>
            <a:off x="106680" y="137160"/>
            <a:ext cx="9141543" cy="708660"/>
          </a:xfrm>
          <a:prstGeom prst="rect">
            <a:avLst/>
          </a:prstGeom>
        </p:spPr>
        <p:txBody>
          <a:bodyPr/>
          <a:lstStyle>
            <a:lvl1pPr marL="243834" indent="-243834" algn="l" defTabSz="457189" rtl="0" fontAlgn="base">
              <a:spcBef>
                <a:spcPts val="1600"/>
              </a:spcBef>
              <a:spcAft>
                <a:spcPct val="0"/>
              </a:spcAft>
              <a:buSzPct val="90000"/>
              <a:buFontTx/>
              <a:buBlip>
                <a:blip r:embed="rId2"/>
              </a:buBlip>
              <a:defRPr sz="20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1pPr>
            <a:lvl2pPr marL="487668" indent="-243834" algn="l" defTabSz="457189" rtl="0" fontAlgn="base">
              <a:spcBef>
                <a:spcPts val="300"/>
              </a:spcBef>
              <a:spcAft>
                <a:spcPct val="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2pPr>
            <a:lvl3pPr marL="731502" indent="-243834" algn="l" defTabSz="457189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2133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3pPr>
            <a:lvl4pPr marL="975336" indent="-243834" algn="l" defTabSz="457189" rtl="0" fontAlgn="base">
              <a:spcBef>
                <a:spcPts val="800"/>
              </a:spcBef>
              <a:spcAft>
                <a:spcPct val="0"/>
              </a:spcAft>
              <a:buSzPct val="100000"/>
              <a:buFont typeface="Arial"/>
              <a:buChar char="•"/>
              <a:defRPr sz="1867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4pPr>
            <a:lvl5pPr marL="1219170" indent="-243834" algn="l" defTabSz="457189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1867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5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2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Future Goals – Context Based Results</a:t>
            </a:r>
          </a:p>
        </p:txBody>
      </p:sp>
    </p:spTree>
    <p:extLst>
      <p:ext uri="{BB962C8B-B14F-4D97-AF65-F5344CB8AC3E}">
        <p14:creationId xmlns:p14="http://schemas.microsoft.com/office/powerpoint/2010/main" val="152667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846">
        <p:fade/>
      </p:transition>
    </mc:Choice>
    <mc:Fallback xmlns="">
      <p:transition spd="med" advTm="31846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F807536-DDE1-4204-AA9C-CEA638EF679D}"/>
              </a:ext>
            </a:extLst>
          </p:cNvPr>
          <p:cNvSpPr txBox="1"/>
          <p:nvPr/>
        </p:nvSpPr>
        <p:spPr>
          <a:xfrm>
            <a:off x="106680" y="1233855"/>
            <a:ext cx="53457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Durham, New Hampshire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Established 1866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Public research institution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Land, Sea, Space Grants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11 schools and colleges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Over 15,000 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Endowment of over $400 million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70956B2-01A9-4317-B9AF-381B76F31D25}"/>
              </a:ext>
            </a:extLst>
          </p:cNvPr>
          <p:cNvSpPr txBox="1">
            <a:spLocks/>
          </p:cNvSpPr>
          <p:nvPr/>
        </p:nvSpPr>
        <p:spPr>
          <a:xfrm>
            <a:off x="106680" y="137160"/>
            <a:ext cx="9141543" cy="708660"/>
          </a:xfrm>
          <a:prstGeom prst="rect">
            <a:avLst/>
          </a:prstGeom>
        </p:spPr>
        <p:txBody>
          <a:bodyPr/>
          <a:lstStyle>
            <a:lvl1pPr marL="243834" indent="-243834" algn="l" defTabSz="457189" rtl="0" fontAlgn="base">
              <a:spcBef>
                <a:spcPts val="1600"/>
              </a:spcBef>
              <a:spcAft>
                <a:spcPct val="0"/>
              </a:spcAft>
              <a:buSzPct val="90000"/>
              <a:buFontTx/>
              <a:buBlip>
                <a:blip r:embed="rId2"/>
              </a:buBlip>
              <a:defRPr sz="20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1pPr>
            <a:lvl2pPr marL="487668" indent="-243834" algn="l" defTabSz="457189" rtl="0" fontAlgn="base">
              <a:spcBef>
                <a:spcPts val="300"/>
              </a:spcBef>
              <a:spcAft>
                <a:spcPct val="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2pPr>
            <a:lvl3pPr marL="731502" indent="-243834" algn="l" defTabSz="457189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2133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3pPr>
            <a:lvl4pPr marL="975336" indent="-243834" algn="l" defTabSz="457189" rtl="0" fontAlgn="base">
              <a:spcBef>
                <a:spcPts val="800"/>
              </a:spcBef>
              <a:spcAft>
                <a:spcPct val="0"/>
              </a:spcAft>
              <a:buSzPct val="100000"/>
              <a:buFont typeface="Arial"/>
              <a:buChar char="•"/>
              <a:defRPr sz="1867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4pPr>
            <a:lvl5pPr marL="1219170" indent="-243834" algn="l" defTabSz="457189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1867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5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2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University of New Hampshire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421D9C-025B-4131-8569-E4007A510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675" y="937260"/>
            <a:ext cx="4553848" cy="462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0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907">
        <p:fade/>
      </p:transition>
    </mc:Choice>
    <mc:Fallback xmlns="">
      <p:transition spd="med" advTm="40907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57DCE-6F6E-41AA-883F-FD352DADE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952" y="1262333"/>
            <a:ext cx="5038095" cy="4333333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9848FE4-A7F2-427E-AE72-82CC95E26005}"/>
              </a:ext>
            </a:extLst>
          </p:cNvPr>
          <p:cNvSpPr txBox="1">
            <a:spLocks/>
          </p:cNvSpPr>
          <p:nvPr/>
        </p:nvSpPr>
        <p:spPr>
          <a:xfrm>
            <a:off x="106680" y="137160"/>
            <a:ext cx="10315704" cy="708660"/>
          </a:xfrm>
          <a:prstGeom prst="rect">
            <a:avLst/>
          </a:prstGeom>
        </p:spPr>
        <p:txBody>
          <a:bodyPr/>
          <a:lstStyle>
            <a:lvl1pPr marL="243834" indent="-243834" algn="l" defTabSz="457189" rtl="0" fontAlgn="base">
              <a:spcBef>
                <a:spcPts val="1600"/>
              </a:spcBef>
              <a:spcAft>
                <a:spcPct val="0"/>
              </a:spcAft>
              <a:buSzPct val="90000"/>
              <a:buFontTx/>
              <a:buBlip>
                <a:blip r:embed="rId3"/>
              </a:buBlip>
              <a:defRPr sz="20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1pPr>
            <a:lvl2pPr marL="487668" indent="-243834" algn="l" defTabSz="457189" rtl="0" fontAlgn="base">
              <a:spcBef>
                <a:spcPts val="300"/>
              </a:spcBef>
              <a:spcAft>
                <a:spcPct val="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2pPr>
            <a:lvl3pPr marL="731502" indent="-243834" algn="l" defTabSz="457189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2133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3pPr>
            <a:lvl4pPr marL="975336" indent="-243834" algn="l" defTabSz="457189" rtl="0" fontAlgn="base">
              <a:spcBef>
                <a:spcPts val="800"/>
              </a:spcBef>
              <a:spcAft>
                <a:spcPct val="0"/>
              </a:spcAft>
              <a:buSzPct val="100000"/>
              <a:buFont typeface="Arial"/>
              <a:buChar char="•"/>
              <a:defRPr sz="1867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4pPr>
            <a:lvl5pPr marL="1219170" indent="-243834" algn="l" defTabSz="457189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1867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5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2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Future Goals – More Record Types</a:t>
            </a:r>
          </a:p>
        </p:txBody>
      </p:sp>
    </p:spTree>
    <p:extLst>
      <p:ext uri="{BB962C8B-B14F-4D97-AF65-F5344CB8AC3E}">
        <p14:creationId xmlns:p14="http://schemas.microsoft.com/office/powerpoint/2010/main" val="175532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678">
        <p:fade/>
      </p:transition>
    </mc:Choice>
    <mc:Fallback xmlns="">
      <p:transition spd="med" advTm="27678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30">
            <a:extLst>
              <a:ext uri="{FF2B5EF4-FFF2-40B4-BE49-F238E27FC236}">
                <a16:creationId xmlns:a16="http://schemas.microsoft.com/office/drawing/2014/main" id="{33DBE142-47A9-2C41-8BE7-ADBC4D05F41E}"/>
              </a:ext>
            </a:extLst>
          </p:cNvPr>
          <p:cNvSpPr/>
          <p:nvPr/>
        </p:nvSpPr>
        <p:spPr>
          <a:xfrm>
            <a:off x="-2722" y="-36739"/>
            <a:ext cx="6555922" cy="6637563"/>
          </a:xfrm>
          <a:custGeom>
            <a:avLst/>
            <a:gdLst>
              <a:gd name="connsiteX0" fmla="*/ 5981700 w 6000750"/>
              <a:gd name="connsiteY0" fmla="*/ 19050 h 6629400"/>
              <a:gd name="connsiteX1" fmla="*/ 3819525 w 6000750"/>
              <a:gd name="connsiteY1" fmla="*/ 6629400 h 6629400"/>
              <a:gd name="connsiteX2" fmla="*/ 0 w 6000750"/>
              <a:gd name="connsiteY2" fmla="*/ 6629400 h 6629400"/>
              <a:gd name="connsiteX3" fmla="*/ 0 w 6000750"/>
              <a:gd name="connsiteY3" fmla="*/ 0 h 6629400"/>
              <a:gd name="connsiteX4" fmla="*/ 104775 w 6000750"/>
              <a:gd name="connsiteY4" fmla="*/ 0 h 6629400"/>
              <a:gd name="connsiteX5" fmla="*/ 6000750 w 6000750"/>
              <a:gd name="connsiteY5" fmla="*/ 0 h 6629400"/>
              <a:gd name="connsiteX6" fmla="*/ 5981700 w 6000750"/>
              <a:gd name="connsiteY6" fmla="*/ 19050 h 6629400"/>
              <a:gd name="connsiteX0" fmla="*/ 6536872 w 6555922"/>
              <a:gd name="connsiteY0" fmla="*/ 19050 h 6629400"/>
              <a:gd name="connsiteX1" fmla="*/ 4374697 w 6555922"/>
              <a:gd name="connsiteY1" fmla="*/ 6629400 h 6629400"/>
              <a:gd name="connsiteX2" fmla="*/ 0 w 6555922"/>
              <a:gd name="connsiteY2" fmla="*/ 6621236 h 6629400"/>
              <a:gd name="connsiteX3" fmla="*/ 555172 w 6555922"/>
              <a:gd name="connsiteY3" fmla="*/ 0 h 6629400"/>
              <a:gd name="connsiteX4" fmla="*/ 659947 w 6555922"/>
              <a:gd name="connsiteY4" fmla="*/ 0 h 6629400"/>
              <a:gd name="connsiteX5" fmla="*/ 6555922 w 6555922"/>
              <a:gd name="connsiteY5" fmla="*/ 0 h 6629400"/>
              <a:gd name="connsiteX6" fmla="*/ 6536872 w 6555922"/>
              <a:gd name="connsiteY6" fmla="*/ 19050 h 6629400"/>
              <a:gd name="connsiteX0" fmla="*/ 6536872 w 6555922"/>
              <a:gd name="connsiteY0" fmla="*/ 19050 h 6629400"/>
              <a:gd name="connsiteX1" fmla="*/ 4374697 w 6555922"/>
              <a:gd name="connsiteY1" fmla="*/ 6629400 h 6629400"/>
              <a:gd name="connsiteX2" fmla="*/ 0 w 6555922"/>
              <a:gd name="connsiteY2" fmla="*/ 6621236 h 6629400"/>
              <a:gd name="connsiteX3" fmla="*/ 1 w 6555922"/>
              <a:gd name="connsiteY3" fmla="*/ 16329 h 6629400"/>
              <a:gd name="connsiteX4" fmla="*/ 659947 w 6555922"/>
              <a:gd name="connsiteY4" fmla="*/ 0 h 6629400"/>
              <a:gd name="connsiteX5" fmla="*/ 6555922 w 6555922"/>
              <a:gd name="connsiteY5" fmla="*/ 0 h 6629400"/>
              <a:gd name="connsiteX6" fmla="*/ 6536872 w 6555922"/>
              <a:gd name="connsiteY6" fmla="*/ 19050 h 6629400"/>
              <a:gd name="connsiteX0" fmla="*/ 6536872 w 6555922"/>
              <a:gd name="connsiteY0" fmla="*/ 27213 h 6637563"/>
              <a:gd name="connsiteX1" fmla="*/ 4374697 w 6555922"/>
              <a:gd name="connsiteY1" fmla="*/ 6637563 h 6637563"/>
              <a:gd name="connsiteX2" fmla="*/ 0 w 6555922"/>
              <a:gd name="connsiteY2" fmla="*/ 6629399 h 6637563"/>
              <a:gd name="connsiteX3" fmla="*/ 1 w 6555922"/>
              <a:gd name="connsiteY3" fmla="*/ 0 h 6637563"/>
              <a:gd name="connsiteX4" fmla="*/ 659947 w 6555922"/>
              <a:gd name="connsiteY4" fmla="*/ 8163 h 6637563"/>
              <a:gd name="connsiteX5" fmla="*/ 6555922 w 6555922"/>
              <a:gd name="connsiteY5" fmla="*/ 8163 h 6637563"/>
              <a:gd name="connsiteX6" fmla="*/ 6536872 w 6555922"/>
              <a:gd name="connsiteY6" fmla="*/ 27213 h 6637563"/>
              <a:gd name="connsiteX0" fmla="*/ 6536872 w 6555922"/>
              <a:gd name="connsiteY0" fmla="*/ 27213 h 6637563"/>
              <a:gd name="connsiteX1" fmla="*/ 4374697 w 6555922"/>
              <a:gd name="connsiteY1" fmla="*/ 6637563 h 6637563"/>
              <a:gd name="connsiteX2" fmla="*/ 0 w 6555922"/>
              <a:gd name="connsiteY2" fmla="*/ 6629399 h 6637563"/>
              <a:gd name="connsiteX3" fmla="*/ 8165 w 6555922"/>
              <a:gd name="connsiteY3" fmla="*/ 0 h 6637563"/>
              <a:gd name="connsiteX4" fmla="*/ 659947 w 6555922"/>
              <a:gd name="connsiteY4" fmla="*/ 8163 h 6637563"/>
              <a:gd name="connsiteX5" fmla="*/ 6555922 w 6555922"/>
              <a:gd name="connsiteY5" fmla="*/ 8163 h 6637563"/>
              <a:gd name="connsiteX6" fmla="*/ 6536872 w 6555922"/>
              <a:gd name="connsiteY6" fmla="*/ 27213 h 6637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55922" h="6637563">
                <a:moveTo>
                  <a:pt x="6536872" y="27213"/>
                </a:moveTo>
                <a:lnTo>
                  <a:pt x="4374697" y="6637563"/>
                </a:lnTo>
                <a:lnTo>
                  <a:pt x="0" y="6629399"/>
                </a:lnTo>
                <a:cubicBezTo>
                  <a:pt x="0" y="4427763"/>
                  <a:pt x="8165" y="2201636"/>
                  <a:pt x="8165" y="0"/>
                </a:cubicBezTo>
                <a:lnTo>
                  <a:pt x="659947" y="8163"/>
                </a:lnTo>
                <a:lnTo>
                  <a:pt x="6555922" y="8163"/>
                </a:lnTo>
                <a:lnTo>
                  <a:pt x="6536872" y="27213"/>
                </a:lnTo>
                <a:close/>
              </a:path>
            </a:pathLst>
          </a:custGeom>
          <a:gradFill>
            <a:gsLst>
              <a:gs pos="3000">
                <a:schemeClr val="accent1"/>
              </a:gs>
              <a:gs pos="100000">
                <a:schemeClr val="accent3"/>
              </a:gs>
            </a:gsLst>
            <a:lin ang="19200000" scaled="0"/>
          </a:gra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A1586A4E-1E8E-D14C-BF56-5FD45ACF96FF}"/>
              </a:ext>
            </a:extLst>
          </p:cNvPr>
          <p:cNvSpPr txBox="1">
            <a:spLocks/>
          </p:cNvSpPr>
          <p:nvPr/>
        </p:nvSpPr>
        <p:spPr>
          <a:xfrm>
            <a:off x="6681492" y="1415115"/>
            <a:ext cx="3536928" cy="1091320"/>
          </a:xfrm>
          <a:prstGeom prst="rect">
            <a:avLst/>
          </a:prstGeom>
        </p:spPr>
        <p:txBody>
          <a:bodyPr/>
          <a:lstStyle>
            <a:lvl1pPr marL="243761" indent="-243761" algn="l" defTabSz="457052" rtl="0" fontAlgn="base">
              <a:spcBef>
                <a:spcPts val="1600"/>
              </a:spcBef>
              <a:spcAft>
                <a:spcPct val="0"/>
              </a:spcAft>
              <a:buSzPct val="90000"/>
              <a:buFontTx/>
              <a:buBlip>
                <a:blip r:embed="rId2"/>
              </a:buBlip>
              <a:defRPr sz="1999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1pPr>
            <a:lvl2pPr marL="487522" indent="-243761" algn="l" defTabSz="457052" rtl="0" fontAlgn="base">
              <a:spcBef>
                <a:spcPts val="300"/>
              </a:spcBef>
              <a:spcAft>
                <a:spcPct val="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2pPr>
            <a:lvl3pPr marL="731283" indent="-243761" algn="l" defTabSz="457052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2132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3pPr>
            <a:lvl4pPr marL="975043" indent="-243761" algn="l" defTabSz="457052" rtl="0" fontAlgn="base">
              <a:spcBef>
                <a:spcPts val="800"/>
              </a:spcBef>
              <a:spcAft>
                <a:spcPct val="0"/>
              </a:spcAft>
              <a:buSzPct val="100000"/>
              <a:buFont typeface="Arial"/>
              <a:buChar char="•"/>
              <a:defRPr sz="1866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4pPr>
            <a:lvl5pPr marL="1218804" indent="-243761" algn="l" defTabSz="457052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1866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5pPr>
            <a:lvl6pPr marL="2513783" indent="-228525" algn="l" defTabSz="457052" rtl="0" eaLnBrk="1" latinLnBrk="0" hangingPunct="1">
              <a:spcBef>
                <a:spcPct val="20000"/>
              </a:spcBef>
              <a:buFont typeface="Arial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834" indent="-228525" algn="l" defTabSz="457052" rtl="0" eaLnBrk="1" latinLnBrk="0" hangingPunct="1">
              <a:spcBef>
                <a:spcPct val="20000"/>
              </a:spcBef>
              <a:buFont typeface="Arial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85" indent="-228525" algn="l" defTabSz="457052" rtl="0" eaLnBrk="1" latinLnBrk="0" hangingPunct="1">
              <a:spcBef>
                <a:spcPct val="20000"/>
              </a:spcBef>
              <a:buFont typeface="Arial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7" indent="-228525" algn="l" defTabSz="457052" rtl="0" eaLnBrk="1" latinLnBrk="0" hangingPunct="1">
              <a:spcBef>
                <a:spcPct val="20000"/>
              </a:spcBef>
              <a:buFont typeface="Arial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spc="-40" dirty="0">
                <a:solidFill>
                  <a:srgbClr val="58595B"/>
                </a:solidFill>
                <a:latin typeface="+mj-lt"/>
                <a:cs typeface="Arial" panose="020B0604020202020204" pitchFamily="34" charset="0"/>
              </a:rPr>
              <a:t>Benjamin Seitz</a:t>
            </a:r>
          </a:p>
          <a:p>
            <a:pPr marL="0" indent="0">
              <a:buNone/>
            </a:pPr>
            <a:r>
              <a:rPr lang="en-US" sz="2200" spc="-40" dirty="0">
                <a:solidFill>
                  <a:srgbClr val="58595B"/>
                </a:solidFill>
                <a:latin typeface="+mj-lt"/>
                <a:cs typeface="Arial" panose="020B0604020202020204" pitchFamily="34" charset="0"/>
              </a:rPr>
              <a:t>Benjamin.Seitz@unh.edu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31C4A14-B6A9-4E4A-974A-E8058E08F293}"/>
              </a:ext>
            </a:extLst>
          </p:cNvPr>
          <p:cNvSpPr txBox="1">
            <a:spLocks/>
          </p:cNvSpPr>
          <p:nvPr/>
        </p:nvSpPr>
        <p:spPr>
          <a:xfrm>
            <a:off x="6681492" y="2705100"/>
            <a:ext cx="3369288" cy="1020711"/>
          </a:xfrm>
          <a:prstGeom prst="rect">
            <a:avLst/>
          </a:prstGeom>
        </p:spPr>
        <p:txBody>
          <a:bodyPr/>
          <a:lstStyle>
            <a:lvl1pPr marL="243761" indent="-243761" algn="l" defTabSz="457052" rtl="0" fontAlgn="base">
              <a:spcBef>
                <a:spcPts val="1600"/>
              </a:spcBef>
              <a:spcAft>
                <a:spcPct val="0"/>
              </a:spcAft>
              <a:buSzPct val="90000"/>
              <a:buFontTx/>
              <a:buBlip>
                <a:blip r:embed="rId2"/>
              </a:buBlip>
              <a:defRPr sz="1999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1pPr>
            <a:lvl2pPr marL="487522" indent="-243761" algn="l" defTabSz="457052" rtl="0" fontAlgn="base">
              <a:spcBef>
                <a:spcPts val="300"/>
              </a:spcBef>
              <a:spcAft>
                <a:spcPct val="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2pPr>
            <a:lvl3pPr marL="731283" indent="-243761" algn="l" defTabSz="457052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2132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3pPr>
            <a:lvl4pPr marL="975043" indent="-243761" algn="l" defTabSz="457052" rtl="0" fontAlgn="base">
              <a:spcBef>
                <a:spcPts val="800"/>
              </a:spcBef>
              <a:spcAft>
                <a:spcPct val="0"/>
              </a:spcAft>
              <a:buSzPct val="100000"/>
              <a:buFont typeface="Arial"/>
              <a:buChar char="•"/>
              <a:defRPr sz="1866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4pPr>
            <a:lvl5pPr marL="1218804" indent="-243761" algn="l" defTabSz="457052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1866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5pPr>
            <a:lvl6pPr marL="2513783" indent="-228525" algn="l" defTabSz="457052" rtl="0" eaLnBrk="1" latinLnBrk="0" hangingPunct="1">
              <a:spcBef>
                <a:spcPct val="20000"/>
              </a:spcBef>
              <a:buFont typeface="Arial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834" indent="-228525" algn="l" defTabSz="457052" rtl="0" eaLnBrk="1" latinLnBrk="0" hangingPunct="1">
              <a:spcBef>
                <a:spcPct val="20000"/>
              </a:spcBef>
              <a:buFont typeface="Arial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85" indent="-228525" algn="l" defTabSz="457052" rtl="0" eaLnBrk="1" latinLnBrk="0" hangingPunct="1">
              <a:spcBef>
                <a:spcPct val="20000"/>
              </a:spcBef>
              <a:buFont typeface="Arial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7" indent="-228525" algn="l" defTabSz="457052" rtl="0" eaLnBrk="1" latinLnBrk="0" hangingPunct="1">
              <a:spcBef>
                <a:spcPct val="20000"/>
              </a:spcBef>
              <a:buFont typeface="Arial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spc="-40" dirty="0">
                <a:solidFill>
                  <a:srgbClr val="58595B"/>
                </a:solidFill>
                <a:latin typeface="+mj-lt"/>
                <a:cs typeface="Arial" panose="020B0604020202020204" pitchFamily="34" charset="0"/>
              </a:rPr>
              <a:t>Mark Santoski</a:t>
            </a:r>
          </a:p>
          <a:p>
            <a:pPr marL="0" indent="0">
              <a:buNone/>
            </a:pPr>
            <a:r>
              <a:rPr lang="en-US" sz="2200" spc="-40" dirty="0">
                <a:solidFill>
                  <a:srgbClr val="58595B"/>
                </a:solidFill>
                <a:latin typeface="+mj-lt"/>
                <a:cs typeface="Arial" panose="020B0604020202020204" pitchFamily="34" charset="0"/>
              </a:rPr>
              <a:t>Mark.Santoski@unh.edu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230C1EA6-1EAA-D44A-AA38-23CBD35DC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070" y="758370"/>
            <a:ext cx="4322661" cy="174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1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858">
        <p:fade/>
      </p:transition>
    </mc:Choice>
    <mc:Fallback xmlns="">
      <p:transition spd="med" advTm="5858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30">
            <a:extLst>
              <a:ext uri="{FF2B5EF4-FFF2-40B4-BE49-F238E27FC236}">
                <a16:creationId xmlns:a16="http://schemas.microsoft.com/office/drawing/2014/main" id="{33DBE142-47A9-2C41-8BE7-ADBC4D05F41E}"/>
              </a:ext>
            </a:extLst>
          </p:cNvPr>
          <p:cNvSpPr/>
          <p:nvPr/>
        </p:nvSpPr>
        <p:spPr>
          <a:xfrm>
            <a:off x="-2722" y="-36739"/>
            <a:ext cx="6555922" cy="6637563"/>
          </a:xfrm>
          <a:custGeom>
            <a:avLst/>
            <a:gdLst>
              <a:gd name="connsiteX0" fmla="*/ 5981700 w 6000750"/>
              <a:gd name="connsiteY0" fmla="*/ 19050 h 6629400"/>
              <a:gd name="connsiteX1" fmla="*/ 3819525 w 6000750"/>
              <a:gd name="connsiteY1" fmla="*/ 6629400 h 6629400"/>
              <a:gd name="connsiteX2" fmla="*/ 0 w 6000750"/>
              <a:gd name="connsiteY2" fmla="*/ 6629400 h 6629400"/>
              <a:gd name="connsiteX3" fmla="*/ 0 w 6000750"/>
              <a:gd name="connsiteY3" fmla="*/ 0 h 6629400"/>
              <a:gd name="connsiteX4" fmla="*/ 104775 w 6000750"/>
              <a:gd name="connsiteY4" fmla="*/ 0 h 6629400"/>
              <a:gd name="connsiteX5" fmla="*/ 6000750 w 6000750"/>
              <a:gd name="connsiteY5" fmla="*/ 0 h 6629400"/>
              <a:gd name="connsiteX6" fmla="*/ 5981700 w 6000750"/>
              <a:gd name="connsiteY6" fmla="*/ 19050 h 6629400"/>
              <a:gd name="connsiteX0" fmla="*/ 6536872 w 6555922"/>
              <a:gd name="connsiteY0" fmla="*/ 19050 h 6629400"/>
              <a:gd name="connsiteX1" fmla="*/ 4374697 w 6555922"/>
              <a:gd name="connsiteY1" fmla="*/ 6629400 h 6629400"/>
              <a:gd name="connsiteX2" fmla="*/ 0 w 6555922"/>
              <a:gd name="connsiteY2" fmla="*/ 6621236 h 6629400"/>
              <a:gd name="connsiteX3" fmla="*/ 555172 w 6555922"/>
              <a:gd name="connsiteY3" fmla="*/ 0 h 6629400"/>
              <a:gd name="connsiteX4" fmla="*/ 659947 w 6555922"/>
              <a:gd name="connsiteY4" fmla="*/ 0 h 6629400"/>
              <a:gd name="connsiteX5" fmla="*/ 6555922 w 6555922"/>
              <a:gd name="connsiteY5" fmla="*/ 0 h 6629400"/>
              <a:gd name="connsiteX6" fmla="*/ 6536872 w 6555922"/>
              <a:gd name="connsiteY6" fmla="*/ 19050 h 6629400"/>
              <a:gd name="connsiteX0" fmla="*/ 6536872 w 6555922"/>
              <a:gd name="connsiteY0" fmla="*/ 19050 h 6629400"/>
              <a:gd name="connsiteX1" fmla="*/ 4374697 w 6555922"/>
              <a:gd name="connsiteY1" fmla="*/ 6629400 h 6629400"/>
              <a:gd name="connsiteX2" fmla="*/ 0 w 6555922"/>
              <a:gd name="connsiteY2" fmla="*/ 6621236 h 6629400"/>
              <a:gd name="connsiteX3" fmla="*/ 1 w 6555922"/>
              <a:gd name="connsiteY3" fmla="*/ 16329 h 6629400"/>
              <a:gd name="connsiteX4" fmla="*/ 659947 w 6555922"/>
              <a:gd name="connsiteY4" fmla="*/ 0 h 6629400"/>
              <a:gd name="connsiteX5" fmla="*/ 6555922 w 6555922"/>
              <a:gd name="connsiteY5" fmla="*/ 0 h 6629400"/>
              <a:gd name="connsiteX6" fmla="*/ 6536872 w 6555922"/>
              <a:gd name="connsiteY6" fmla="*/ 19050 h 6629400"/>
              <a:gd name="connsiteX0" fmla="*/ 6536872 w 6555922"/>
              <a:gd name="connsiteY0" fmla="*/ 27213 h 6637563"/>
              <a:gd name="connsiteX1" fmla="*/ 4374697 w 6555922"/>
              <a:gd name="connsiteY1" fmla="*/ 6637563 h 6637563"/>
              <a:gd name="connsiteX2" fmla="*/ 0 w 6555922"/>
              <a:gd name="connsiteY2" fmla="*/ 6629399 h 6637563"/>
              <a:gd name="connsiteX3" fmla="*/ 1 w 6555922"/>
              <a:gd name="connsiteY3" fmla="*/ 0 h 6637563"/>
              <a:gd name="connsiteX4" fmla="*/ 659947 w 6555922"/>
              <a:gd name="connsiteY4" fmla="*/ 8163 h 6637563"/>
              <a:gd name="connsiteX5" fmla="*/ 6555922 w 6555922"/>
              <a:gd name="connsiteY5" fmla="*/ 8163 h 6637563"/>
              <a:gd name="connsiteX6" fmla="*/ 6536872 w 6555922"/>
              <a:gd name="connsiteY6" fmla="*/ 27213 h 6637563"/>
              <a:gd name="connsiteX0" fmla="*/ 6536872 w 6555922"/>
              <a:gd name="connsiteY0" fmla="*/ 27213 h 6637563"/>
              <a:gd name="connsiteX1" fmla="*/ 4374697 w 6555922"/>
              <a:gd name="connsiteY1" fmla="*/ 6637563 h 6637563"/>
              <a:gd name="connsiteX2" fmla="*/ 0 w 6555922"/>
              <a:gd name="connsiteY2" fmla="*/ 6629399 h 6637563"/>
              <a:gd name="connsiteX3" fmla="*/ 8165 w 6555922"/>
              <a:gd name="connsiteY3" fmla="*/ 0 h 6637563"/>
              <a:gd name="connsiteX4" fmla="*/ 659947 w 6555922"/>
              <a:gd name="connsiteY4" fmla="*/ 8163 h 6637563"/>
              <a:gd name="connsiteX5" fmla="*/ 6555922 w 6555922"/>
              <a:gd name="connsiteY5" fmla="*/ 8163 h 6637563"/>
              <a:gd name="connsiteX6" fmla="*/ 6536872 w 6555922"/>
              <a:gd name="connsiteY6" fmla="*/ 27213 h 6637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55922" h="6637563">
                <a:moveTo>
                  <a:pt x="6536872" y="27213"/>
                </a:moveTo>
                <a:lnTo>
                  <a:pt x="4374697" y="6637563"/>
                </a:lnTo>
                <a:lnTo>
                  <a:pt x="0" y="6629399"/>
                </a:lnTo>
                <a:cubicBezTo>
                  <a:pt x="0" y="4427763"/>
                  <a:pt x="8165" y="2201636"/>
                  <a:pt x="8165" y="0"/>
                </a:cubicBezTo>
                <a:lnTo>
                  <a:pt x="659947" y="8163"/>
                </a:lnTo>
                <a:lnTo>
                  <a:pt x="6555922" y="8163"/>
                </a:lnTo>
                <a:lnTo>
                  <a:pt x="6536872" y="27213"/>
                </a:lnTo>
                <a:close/>
              </a:path>
            </a:pathLst>
          </a:custGeom>
          <a:gradFill>
            <a:gsLst>
              <a:gs pos="3000">
                <a:schemeClr val="accent1"/>
              </a:gs>
              <a:gs pos="100000">
                <a:schemeClr val="accent3"/>
              </a:gs>
            </a:gsLst>
            <a:lin ang="19200000" scaled="0"/>
          </a:gra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A1586A4E-1E8E-D14C-BF56-5FD45ACF96FF}"/>
              </a:ext>
            </a:extLst>
          </p:cNvPr>
          <p:cNvSpPr txBox="1">
            <a:spLocks/>
          </p:cNvSpPr>
          <p:nvPr/>
        </p:nvSpPr>
        <p:spPr>
          <a:xfrm>
            <a:off x="6681492" y="1415115"/>
            <a:ext cx="3536928" cy="1091320"/>
          </a:xfrm>
          <a:prstGeom prst="rect">
            <a:avLst/>
          </a:prstGeom>
        </p:spPr>
        <p:txBody>
          <a:bodyPr/>
          <a:lstStyle>
            <a:lvl1pPr marL="243761" indent="-243761" algn="l" defTabSz="457052" rtl="0" fontAlgn="base">
              <a:spcBef>
                <a:spcPts val="1600"/>
              </a:spcBef>
              <a:spcAft>
                <a:spcPct val="0"/>
              </a:spcAft>
              <a:buSzPct val="90000"/>
              <a:buFontTx/>
              <a:buBlip>
                <a:blip r:embed="rId2"/>
              </a:buBlip>
              <a:defRPr sz="1999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1pPr>
            <a:lvl2pPr marL="487522" indent="-243761" algn="l" defTabSz="457052" rtl="0" fontAlgn="base">
              <a:spcBef>
                <a:spcPts val="300"/>
              </a:spcBef>
              <a:spcAft>
                <a:spcPct val="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2pPr>
            <a:lvl3pPr marL="731283" indent="-243761" algn="l" defTabSz="457052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2132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3pPr>
            <a:lvl4pPr marL="975043" indent="-243761" algn="l" defTabSz="457052" rtl="0" fontAlgn="base">
              <a:spcBef>
                <a:spcPts val="800"/>
              </a:spcBef>
              <a:spcAft>
                <a:spcPct val="0"/>
              </a:spcAft>
              <a:buSzPct val="100000"/>
              <a:buFont typeface="Arial"/>
              <a:buChar char="•"/>
              <a:defRPr sz="1866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4pPr>
            <a:lvl5pPr marL="1218804" indent="-243761" algn="l" defTabSz="457052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1866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5pPr>
            <a:lvl6pPr marL="2513783" indent="-228525" algn="l" defTabSz="457052" rtl="0" eaLnBrk="1" latinLnBrk="0" hangingPunct="1">
              <a:spcBef>
                <a:spcPct val="20000"/>
              </a:spcBef>
              <a:buFont typeface="Arial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834" indent="-228525" algn="l" defTabSz="457052" rtl="0" eaLnBrk="1" latinLnBrk="0" hangingPunct="1">
              <a:spcBef>
                <a:spcPct val="20000"/>
              </a:spcBef>
              <a:buFont typeface="Arial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85" indent="-228525" algn="l" defTabSz="457052" rtl="0" eaLnBrk="1" latinLnBrk="0" hangingPunct="1">
              <a:spcBef>
                <a:spcPct val="20000"/>
              </a:spcBef>
              <a:buFont typeface="Arial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7" indent="-228525" algn="l" defTabSz="457052" rtl="0" eaLnBrk="1" latinLnBrk="0" hangingPunct="1">
              <a:spcBef>
                <a:spcPct val="20000"/>
              </a:spcBef>
              <a:buFont typeface="Arial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spc="-40" dirty="0">
                <a:solidFill>
                  <a:srgbClr val="58595B"/>
                </a:solidFill>
                <a:latin typeface="+mj-lt"/>
                <a:cs typeface="Arial" panose="020B0604020202020204" pitchFamily="34" charset="0"/>
              </a:rPr>
              <a:t>Benjamin Seitz</a:t>
            </a:r>
          </a:p>
          <a:p>
            <a:pPr marL="0" indent="0">
              <a:buNone/>
            </a:pPr>
            <a:r>
              <a:rPr lang="en-US" sz="2200" spc="-40" dirty="0">
                <a:solidFill>
                  <a:srgbClr val="58595B"/>
                </a:solidFill>
                <a:latin typeface="+mj-lt"/>
                <a:cs typeface="Arial" panose="020B0604020202020204" pitchFamily="34" charset="0"/>
              </a:rPr>
              <a:t>Benjamin.Seitz@unh.edu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31C4A14-B6A9-4E4A-974A-E8058E08F293}"/>
              </a:ext>
            </a:extLst>
          </p:cNvPr>
          <p:cNvSpPr txBox="1">
            <a:spLocks/>
          </p:cNvSpPr>
          <p:nvPr/>
        </p:nvSpPr>
        <p:spPr>
          <a:xfrm>
            <a:off x="6681492" y="2705100"/>
            <a:ext cx="3369288" cy="1020711"/>
          </a:xfrm>
          <a:prstGeom prst="rect">
            <a:avLst/>
          </a:prstGeom>
        </p:spPr>
        <p:txBody>
          <a:bodyPr/>
          <a:lstStyle>
            <a:lvl1pPr marL="243761" indent="-243761" algn="l" defTabSz="457052" rtl="0" fontAlgn="base">
              <a:spcBef>
                <a:spcPts val="1600"/>
              </a:spcBef>
              <a:spcAft>
                <a:spcPct val="0"/>
              </a:spcAft>
              <a:buSzPct val="90000"/>
              <a:buFontTx/>
              <a:buBlip>
                <a:blip r:embed="rId2"/>
              </a:buBlip>
              <a:defRPr sz="1999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1pPr>
            <a:lvl2pPr marL="487522" indent="-243761" algn="l" defTabSz="457052" rtl="0" fontAlgn="base">
              <a:spcBef>
                <a:spcPts val="300"/>
              </a:spcBef>
              <a:spcAft>
                <a:spcPct val="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2pPr>
            <a:lvl3pPr marL="731283" indent="-243761" algn="l" defTabSz="457052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2132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3pPr>
            <a:lvl4pPr marL="975043" indent="-243761" algn="l" defTabSz="457052" rtl="0" fontAlgn="base">
              <a:spcBef>
                <a:spcPts val="800"/>
              </a:spcBef>
              <a:spcAft>
                <a:spcPct val="0"/>
              </a:spcAft>
              <a:buSzPct val="100000"/>
              <a:buFont typeface="Arial"/>
              <a:buChar char="•"/>
              <a:defRPr sz="1866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4pPr>
            <a:lvl5pPr marL="1218804" indent="-243761" algn="l" defTabSz="457052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1866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5pPr>
            <a:lvl6pPr marL="2513783" indent="-228525" algn="l" defTabSz="457052" rtl="0" eaLnBrk="1" latinLnBrk="0" hangingPunct="1">
              <a:spcBef>
                <a:spcPct val="20000"/>
              </a:spcBef>
              <a:buFont typeface="Arial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834" indent="-228525" algn="l" defTabSz="457052" rtl="0" eaLnBrk="1" latinLnBrk="0" hangingPunct="1">
              <a:spcBef>
                <a:spcPct val="20000"/>
              </a:spcBef>
              <a:buFont typeface="Arial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85" indent="-228525" algn="l" defTabSz="457052" rtl="0" eaLnBrk="1" latinLnBrk="0" hangingPunct="1">
              <a:spcBef>
                <a:spcPct val="20000"/>
              </a:spcBef>
              <a:buFont typeface="Arial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7" indent="-228525" algn="l" defTabSz="457052" rtl="0" eaLnBrk="1" latinLnBrk="0" hangingPunct="1">
              <a:spcBef>
                <a:spcPct val="20000"/>
              </a:spcBef>
              <a:buFont typeface="Arial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spc="-40" dirty="0">
                <a:solidFill>
                  <a:srgbClr val="58595B"/>
                </a:solidFill>
                <a:latin typeface="+mj-lt"/>
                <a:cs typeface="Arial" panose="020B0604020202020204" pitchFamily="34" charset="0"/>
              </a:rPr>
              <a:t>Mark Santoski</a:t>
            </a:r>
          </a:p>
          <a:p>
            <a:pPr marL="0" indent="0">
              <a:buNone/>
            </a:pPr>
            <a:r>
              <a:rPr lang="en-US" sz="2200" spc="-40" dirty="0">
                <a:solidFill>
                  <a:srgbClr val="58595B"/>
                </a:solidFill>
                <a:latin typeface="+mj-lt"/>
                <a:cs typeface="Arial" panose="020B0604020202020204" pitchFamily="34" charset="0"/>
              </a:rPr>
              <a:t>Mark.Santoski@unh.edu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230C1EA6-1EAA-D44A-AA38-23CBD35DC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070" y="758370"/>
            <a:ext cx="4322661" cy="174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3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922">
        <p:fade/>
      </p:transition>
    </mc:Choice>
    <mc:Fallback xmlns="">
      <p:transition spd="med" advTm="6922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F1C4C1B-7F59-814E-A96A-8DF665B16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2274" y="2121067"/>
            <a:ext cx="8807450" cy="13079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3A1A58-5FC7-45B8-8B4C-9729D8E450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1994" y="3463080"/>
            <a:ext cx="7268009" cy="160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6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177">
        <p:fade/>
      </p:transition>
    </mc:Choice>
    <mc:Fallback xmlns="">
      <p:transition spd="med" advTm="10177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09390E0-9DC8-46A2-AA41-9621CDE71B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6664773"/>
              </p:ext>
            </p:extLst>
          </p:nvPr>
        </p:nvGraphicFramePr>
        <p:xfrm>
          <a:off x="1061523" y="13673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075936A-2137-4CC4-8730-90F68AEB115E}"/>
              </a:ext>
            </a:extLst>
          </p:cNvPr>
          <p:cNvSpPr txBox="1">
            <a:spLocks/>
          </p:cNvSpPr>
          <p:nvPr/>
        </p:nvSpPr>
        <p:spPr>
          <a:xfrm>
            <a:off x="106680" y="137160"/>
            <a:ext cx="9141543" cy="708660"/>
          </a:xfrm>
          <a:prstGeom prst="rect">
            <a:avLst/>
          </a:prstGeom>
        </p:spPr>
        <p:txBody>
          <a:bodyPr/>
          <a:lstStyle>
            <a:lvl1pPr marL="243834" indent="-243834" algn="l" defTabSz="457189" rtl="0" fontAlgn="base">
              <a:spcBef>
                <a:spcPts val="1600"/>
              </a:spcBef>
              <a:spcAft>
                <a:spcPct val="0"/>
              </a:spcAft>
              <a:buSzPct val="90000"/>
              <a:buFontTx/>
              <a:buBlip>
                <a:blip r:embed="rId7"/>
              </a:buBlip>
              <a:defRPr sz="20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1pPr>
            <a:lvl2pPr marL="487668" indent="-243834" algn="l" defTabSz="457189" rtl="0" fontAlgn="base">
              <a:spcBef>
                <a:spcPts val="300"/>
              </a:spcBef>
              <a:spcAft>
                <a:spcPct val="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2pPr>
            <a:lvl3pPr marL="731502" indent="-243834" algn="l" defTabSz="457189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2133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3pPr>
            <a:lvl4pPr marL="975336" indent="-243834" algn="l" defTabSz="457189" rtl="0" fontAlgn="base">
              <a:spcBef>
                <a:spcPts val="800"/>
              </a:spcBef>
              <a:spcAft>
                <a:spcPct val="0"/>
              </a:spcAft>
              <a:buSzPct val="100000"/>
              <a:buFont typeface="Arial"/>
              <a:buChar char="•"/>
              <a:defRPr sz="1867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4pPr>
            <a:lvl5pPr marL="1219170" indent="-243834" algn="l" defTabSz="457189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1867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5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2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Advancement Information Technology</a:t>
            </a:r>
          </a:p>
        </p:txBody>
      </p:sp>
    </p:spTree>
    <p:extLst>
      <p:ext uri="{BB962C8B-B14F-4D97-AF65-F5344CB8AC3E}">
        <p14:creationId xmlns:p14="http://schemas.microsoft.com/office/powerpoint/2010/main" val="419031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1372">
        <p:fade/>
      </p:transition>
    </mc:Choice>
    <mc:Fallback xmlns="">
      <p:transition spd="med" advTm="51372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F807536-DDE1-4204-AA9C-CEA638EF679D}"/>
              </a:ext>
            </a:extLst>
          </p:cNvPr>
          <p:cNvSpPr txBox="1"/>
          <p:nvPr/>
        </p:nvSpPr>
        <p:spPr>
          <a:xfrm>
            <a:off x="106680" y="1050975"/>
            <a:ext cx="757428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Went live: October 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Converted from: Banner Advancement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Rebranded as Trax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Self-Hosted via central 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1 Production Environment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Load Balanced Webserver, High Availability SQL Server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3 Test Environments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Load Balanced Webserver, High Availability SQL Server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3 Development Environments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Heavy use of BBDW, feeds into SAP Web Intelligence and Tableau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Over 150 distinct customizations of varying sizes</a:t>
            </a:r>
            <a:br>
              <a:rPr lang="en-US" dirty="0">
                <a:solidFill>
                  <a:srgbClr val="000000"/>
                </a:solidFill>
              </a:rPr>
            </a:b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2DF860A-7448-4265-83B2-25E87FAD57AF}"/>
              </a:ext>
            </a:extLst>
          </p:cNvPr>
          <p:cNvSpPr txBox="1">
            <a:spLocks/>
          </p:cNvSpPr>
          <p:nvPr/>
        </p:nvSpPr>
        <p:spPr>
          <a:xfrm>
            <a:off x="106680" y="137160"/>
            <a:ext cx="9141543" cy="708660"/>
          </a:xfrm>
          <a:prstGeom prst="rect">
            <a:avLst/>
          </a:prstGeom>
        </p:spPr>
        <p:txBody>
          <a:bodyPr/>
          <a:lstStyle>
            <a:lvl1pPr marL="243834" indent="-243834" algn="l" defTabSz="457189" rtl="0" fontAlgn="base">
              <a:spcBef>
                <a:spcPts val="1600"/>
              </a:spcBef>
              <a:spcAft>
                <a:spcPct val="0"/>
              </a:spcAft>
              <a:buSzPct val="90000"/>
              <a:buFontTx/>
              <a:buBlip>
                <a:blip r:embed="rId2"/>
              </a:buBlip>
              <a:defRPr sz="20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1pPr>
            <a:lvl2pPr marL="487668" indent="-243834" algn="l" defTabSz="457189" rtl="0" fontAlgn="base">
              <a:spcBef>
                <a:spcPts val="300"/>
              </a:spcBef>
              <a:spcAft>
                <a:spcPct val="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2pPr>
            <a:lvl3pPr marL="731502" indent="-243834" algn="l" defTabSz="457189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2133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3pPr>
            <a:lvl4pPr marL="975336" indent="-243834" algn="l" defTabSz="457189" rtl="0" fontAlgn="base">
              <a:spcBef>
                <a:spcPts val="800"/>
              </a:spcBef>
              <a:spcAft>
                <a:spcPct val="0"/>
              </a:spcAft>
              <a:buSzPct val="100000"/>
              <a:buFont typeface="Arial"/>
              <a:buChar char="•"/>
              <a:defRPr sz="1867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4pPr>
            <a:lvl5pPr marL="1219170" indent="-243834" algn="l" defTabSz="457189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1867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5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2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Blackbaud CRM at UNH Advancement</a:t>
            </a:r>
          </a:p>
        </p:txBody>
      </p:sp>
    </p:spTree>
    <p:extLst>
      <p:ext uri="{BB962C8B-B14F-4D97-AF65-F5344CB8AC3E}">
        <p14:creationId xmlns:p14="http://schemas.microsoft.com/office/powerpoint/2010/main" val="147833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9104">
        <p:fade/>
      </p:transition>
    </mc:Choice>
    <mc:Fallback xmlns="">
      <p:transition spd="med" advTm="79104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F807536-DDE1-4204-AA9C-CEA638EF679D}"/>
              </a:ext>
            </a:extLst>
          </p:cNvPr>
          <p:cNvSpPr txBox="1"/>
          <p:nvPr/>
        </p:nvSpPr>
        <p:spPr>
          <a:xfrm>
            <a:off x="106680" y="1050975"/>
            <a:ext cx="75742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Needed an easy way for all users of CRM to be able to create selections of constituents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Ad-hoc Query did not seem to meet the needs for the global scale of all users due to complexity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Created during CRM implementation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Continues to receive updates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Wide user use: over 2,200 selections created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Built in security for selections</a:t>
            </a:r>
          </a:p>
          <a:p>
            <a:br>
              <a:rPr lang="en-US" dirty="0">
                <a:solidFill>
                  <a:srgbClr val="000000"/>
                </a:solidFill>
              </a:rPr>
            </a:b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2DF860A-7448-4265-83B2-25E87FAD57AF}"/>
              </a:ext>
            </a:extLst>
          </p:cNvPr>
          <p:cNvSpPr txBox="1">
            <a:spLocks/>
          </p:cNvSpPr>
          <p:nvPr/>
        </p:nvSpPr>
        <p:spPr>
          <a:xfrm>
            <a:off x="106680" y="137160"/>
            <a:ext cx="9141543" cy="708660"/>
          </a:xfrm>
          <a:prstGeom prst="rect">
            <a:avLst/>
          </a:prstGeom>
        </p:spPr>
        <p:txBody>
          <a:bodyPr/>
          <a:lstStyle>
            <a:lvl1pPr marL="243834" indent="-243834" algn="l" defTabSz="457189" rtl="0" fontAlgn="base">
              <a:spcBef>
                <a:spcPts val="1600"/>
              </a:spcBef>
              <a:spcAft>
                <a:spcPct val="0"/>
              </a:spcAft>
              <a:buSzPct val="90000"/>
              <a:buFontTx/>
              <a:buBlip>
                <a:blip r:embed="rId2"/>
              </a:buBlip>
              <a:defRPr sz="20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1pPr>
            <a:lvl2pPr marL="487668" indent="-243834" algn="l" defTabSz="457189" rtl="0" fontAlgn="base">
              <a:spcBef>
                <a:spcPts val="300"/>
              </a:spcBef>
              <a:spcAft>
                <a:spcPct val="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2pPr>
            <a:lvl3pPr marL="731502" indent="-243834" algn="l" defTabSz="457189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2133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3pPr>
            <a:lvl4pPr marL="975336" indent="-243834" algn="l" defTabSz="457189" rtl="0" fontAlgn="base">
              <a:spcBef>
                <a:spcPts val="800"/>
              </a:spcBef>
              <a:spcAft>
                <a:spcPct val="0"/>
              </a:spcAft>
              <a:buSzPct val="100000"/>
              <a:buFont typeface="Arial"/>
              <a:buChar char="•"/>
              <a:defRPr sz="1867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4pPr>
            <a:lvl5pPr marL="1219170" indent="-243834" algn="l" defTabSz="457189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1867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5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2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Selection Builder Introduction</a:t>
            </a:r>
          </a:p>
        </p:txBody>
      </p:sp>
    </p:spTree>
    <p:extLst>
      <p:ext uri="{BB962C8B-B14F-4D97-AF65-F5344CB8AC3E}">
        <p14:creationId xmlns:p14="http://schemas.microsoft.com/office/powerpoint/2010/main" val="417483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1484">
        <p:fade/>
      </p:transition>
    </mc:Choice>
    <mc:Fallback xmlns="">
      <p:transition spd="med" advTm="51484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d-HocQuery_Demo">
            <a:hlinkClick r:id="" action="ppaction://media"/>
            <a:extLst>
              <a:ext uri="{FF2B5EF4-FFF2-40B4-BE49-F238E27FC236}">
                <a16:creationId xmlns:a16="http://schemas.microsoft.com/office/drawing/2014/main" id="{A89BD9C7-F95E-44FE-A112-A381CFEFD3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1719560" cy="652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1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6806">
        <p:fade/>
      </p:transition>
    </mc:Choice>
    <mc:Fallback xmlns="">
      <p:transition spd="med" advTm="1568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91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90" objId="2"/>
        <p14:triggerEvt type="onClick" time="190" objId="2"/>
        <p14:stopEvt time="156806" objId="2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_SB1">
            <a:hlinkClick r:id="" action="ppaction://media"/>
            <a:extLst>
              <a:ext uri="{FF2B5EF4-FFF2-40B4-BE49-F238E27FC236}">
                <a16:creationId xmlns:a16="http://schemas.microsoft.com/office/drawing/2014/main" id="{61A4CEF6-A19C-4DF1-B567-BD233F4DAC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725" y="114300"/>
            <a:ext cx="10325672" cy="616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3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6405">
        <p:fade/>
      </p:transition>
    </mc:Choice>
    <mc:Fallback xmlns="">
      <p:transition spd="med" advTm="1064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7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267" objId="2"/>
        <p14:triggerEvt type="onClick" time="1267" objId="2"/>
        <p14:stopEvt time="106405" objId="2"/>
      </p14:showEvtLst>
    </p:ext>
  </p:extLst>
</p:sld>
</file>

<file path=ppt/theme/theme1.xml><?xml version="1.0" encoding="utf-8"?>
<a:theme xmlns:a="http://schemas.openxmlformats.org/drawingml/2006/main" name="Slide Master">
  <a:themeElements>
    <a:clrScheme name="Custom 9">
      <a:dk1>
        <a:srgbClr val="5CAC34"/>
      </a:dk1>
      <a:lt1>
        <a:srgbClr val="FFFFFF"/>
      </a:lt1>
      <a:dk2>
        <a:srgbClr val="6B6F71"/>
      </a:dk2>
      <a:lt2>
        <a:srgbClr val="FBB034"/>
      </a:lt2>
      <a:accent1>
        <a:srgbClr val="71BF44"/>
      </a:accent1>
      <a:accent2>
        <a:srgbClr val="1870B8"/>
      </a:accent2>
      <a:accent3>
        <a:srgbClr val="00B4F1"/>
      </a:accent3>
      <a:accent4>
        <a:srgbClr val="EF4044"/>
      </a:accent4>
      <a:accent5>
        <a:srgbClr val="E07521"/>
      </a:accent5>
      <a:accent6>
        <a:srgbClr val="936DAF"/>
      </a:accent6>
      <a:hlink>
        <a:srgbClr val="6CB644"/>
      </a:hlink>
      <a:folHlink>
        <a:srgbClr val="9071A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</a:spPr>
      <a:bodyPr wrap="square" rtlCol="0" anchor="ctr">
        <a:spAutoFit/>
      </a:bodyPr>
      <a:lstStyle>
        <a:defPPr algn="ctr">
          <a:lnSpc>
            <a:spcPct val="90000"/>
          </a:lnSpc>
          <a:defRPr sz="2800" dirty="0" smtClean="0">
            <a:solidFill>
              <a:schemeClr val="bg1"/>
            </a:solidFill>
          </a:defRPr>
        </a:defPPr>
      </a:lstStyle>
    </a:spDef>
    <a:lnDef>
      <a:spPr>
        <a:noFill/>
        <a:ln w="14288" cap="flat">
          <a:solidFill>
            <a:schemeClr val="tx2"/>
          </a:solidFill>
          <a:prstDash val="solid"/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noFill/>
            </a14:hiddenFill>
          </a:ext>
        </a:extLst>
      </a:spPr>
      <a:bodyPr/>
      <a:lstStyle/>
    </a:lnDef>
  </a:objectDefaults>
  <a:extraClrSchemeLst/>
  <a:extLst>
    <a:ext uri="{05A4C25C-085E-4340-85A3-A5531E510DB2}">
      <thm15:themeFamily xmlns:thm15="http://schemas.microsoft.com/office/thememl/2012/main" name="Blackbaud Corporate Powerpoint Template (widescreen) May 2017" id="{09D717DF-6C6E-214F-BFC7-EC5B406F97AD}" vid="{394707F8-01C1-1A48-9B9A-AA46AB5CB3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0E51906D2F6941A47F30EE32ED9F37" ma:contentTypeVersion="13" ma:contentTypeDescription="Create a new document." ma:contentTypeScope="" ma:versionID="d101a87169068d62599bba2da80d9bda">
  <xsd:schema xmlns:xsd="http://www.w3.org/2001/XMLSchema" xmlns:xs="http://www.w3.org/2001/XMLSchema" xmlns:p="http://schemas.microsoft.com/office/2006/metadata/properties" xmlns:ns1="http://schemas.microsoft.com/sharepoint/v3" xmlns:ns2="75e04ff5-cc1d-4907-9efc-28a0cfd9fedf" xmlns:ns3="d03e7b88-7948-4716-9b21-c0e7d5d9d174" targetNamespace="http://schemas.microsoft.com/office/2006/metadata/properties" ma:root="true" ma:fieldsID="6e3eefb655ae5e2b64db676dadd5f083" ns1:_="" ns2:_="" ns3:_="">
    <xsd:import namespace="http://schemas.microsoft.com/sharepoint/v3"/>
    <xsd:import namespace="75e04ff5-cc1d-4907-9efc-28a0cfd9fedf"/>
    <xsd:import namespace="d03e7b88-7948-4716-9b21-c0e7d5d9d17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1:_ip_UnifiedCompliancePolicyProperties" minOccurs="0"/>
                <xsd:element ref="ns1:_ip_UnifiedCompliancePolicyUIAction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EventHashCode" minOccurs="0"/>
                <xsd:element ref="ns3:MediaServiceGenerationTime" minOccurs="0"/>
                <xsd:element ref="ns3:MediaServiceDateTaken" minOccurs="0"/>
                <xsd:element ref="ns3:MediaServiceOCR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0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1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e04ff5-cc1d-4907-9efc-28a0cfd9fed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3e7b88-7948-4716-9b21-c0e7d5d9d1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8245D53A-AFE8-4D9D-96D0-7EF8CBC2383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63B9726-6340-4475-98F8-AF66B4A804C2}"/>
</file>

<file path=customXml/itemProps3.xml><?xml version="1.0" encoding="utf-8"?>
<ds:datastoreItem xmlns:ds="http://schemas.openxmlformats.org/officeDocument/2006/customXml" ds:itemID="{CF23C683-95B0-43A5-AFB6-CE49BC500F3E}">
  <ds:schemaRefs>
    <ds:schemaRef ds:uri="http://schemas.microsoft.com/office/2006/documentManagement/types"/>
    <ds:schemaRef ds:uri="198c1c91-7ad7-4663-ab37-eaeb899684d6"/>
    <ds:schemaRef ds:uri="http://purl.org/dc/terms/"/>
    <ds:schemaRef ds:uri="http://purl.org/dc/dcmitype/"/>
    <ds:schemaRef ds:uri="2542a858-baa9-4e9c-ae20-73593bd397cf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32428</TotalTime>
  <Words>1278</Words>
  <Application>Microsoft Office PowerPoint</Application>
  <PresentationFormat>Widescreen</PresentationFormat>
  <Paragraphs>224</Paragraphs>
  <Slides>43</Slides>
  <Notes>2</Notes>
  <HiddenSlides>0</HiddenSlides>
  <MMClips>9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  <vt:variant>
        <vt:lpstr>Custom Shows</vt:lpstr>
      </vt:variant>
      <vt:variant>
        <vt:i4>1</vt:i4>
      </vt:variant>
    </vt:vector>
  </HeadingPairs>
  <TitlesOfParts>
    <vt:vector size="48" baseType="lpstr">
      <vt:lpstr>Arial</vt:lpstr>
      <vt:lpstr>Arial Narrow</vt:lpstr>
      <vt:lpstr>Calibri</vt:lpstr>
      <vt:lpstr>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Slide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Kathy Wilkes</dc:creator>
  <cp:lastModifiedBy>Seitz, Benjamin</cp:lastModifiedBy>
  <cp:revision>348</cp:revision>
  <dcterms:modified xsi:type="dcterms:W3CDTF">2020-09-18T16:07:44Z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0x010100F40E51906D2F6941A47F30EE32ED9F37</vt:lpwstr>
  </property>
</Properties>
</file>